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920" r:id="rId4"/>
    <p:sldId id="957" r:id="rId5"/>
    <p:sldId id="956" r:id="rId6"/>
    <p:sldId id="958" r:id="rId7"/>
    <p:sldId id="258" r:id="rId8"/>
    <p:sldId id="260" r:id="rId9"/>
    <p:sldId id="929" r:id="rId10"/>
    <p:sldId id="259" r:id="rId11"/>
    <p:sldId id="930" r:id="rId12"/>
    <p:sldId id="921" r:id="rId13"/>
    <p:sldId id="928" r:id="rId14"/>
    <p:sldId id="922" r:id="rId15"/>
    <p:sldId id="923" r:id="rId16"/>
    <p:sldId id="919" r:id="rId17"/>
    <p:sldId id="924" r:id="rId18"/>
    <p:sldId id="925" r:id="rId19"/>
    <p:sldId id="926" r:id="rId20"/>
    <p:sldId id="927" r:id="rId21"/>
    <p:sldId id="931" r:id="rId22"/>
    <p:sldId id="261" r:id="rId23"/>
    <p:sldId id="262" r:id="rId24"/>
    <p:sldId id="263" r:id="rId25"/>
    <p:sldId id="264" r:id="rId26"/>
    <p:sldId id="265" r:id="rId27"/>
    <p:sldId id="266" r:id="rId28"/>
    <p:sldId id="276" r:id="rId29"/>
    <p:sldId id="959" r:id="rId30"/>
    <p:sldId id="267" r:id="rId31"/>
    <p:sldId id="268" r:id="rId32"/>
    <p:sldId id="269" r:id="rId33"/>
    <p:sldId id="960" r:id="rId34"/>
    <p:sldId id="270" r:id="rId35"/>
    <p:sldId id="271" r:id="rId36"/>
    <p:sldId id="527" r:id="rId37"/>
    <p:sldId id="552" r:id="rId38"/>
    <p:sldId id="961" r:id="rId39"/>
    <p:sldId id="962" r:id="rId40"/>
    <p:sldId id="272" r:id="rId41"/>
    <p:sldId id="275" r:id="rId42"/>
    <p:sldId id="553" r:id="rId43"/>
    <p:sldId id="933" r:id="rId44"/>
    <p:sldId id="934" r:id="rId45"/>
    <p:sldId id="936" r:id="rId46"/>
    <p:sldId id="937" r:id="rId47"/>
    <p:sldId id="938" r:id="rId48"/>
    <p:sldId id="544" r:id="rId49"/>
    <p:sldId id="555" r:id="rId50"/>
    <p:sldId id="965" r:id="rId51"/>
    <p:sldId id="556" r:id="rId52"/>
    <p:sldId id="557" r:id="rId53"/>
    <p:sldId id="558" r:id="rId54"/>
    <p:sldId id="559" r:id="rId55"/>
    <p:sldId id="560" r:id="rId56"/>
    <p:sldId id="561" r:id="rId57"/>
    <p:sldId id="562" r:id="rId58"/>
    <p:sldId id="563" r:id="rId59"/>
    <p:sldId id="564" r:id="rId60"/>
    <p:sldId id="966" r:id="rId61"/>
    <p:sldId id="939" r:id="rId62"/>
    <p:sldId id="940" r:id="rId63"/>
    <p:sldId id="941" r:id="rId64"/>
    <p:sldId id="942" r:id="rId65"/>
    <p:sldId id="565" r:id="rId66"/>
    <p:sldId id="566" r:id="rId67"/>
    <p:sldId id="567" r:id="rId68"/>
    <p:sldId id="568" r:id="rId69"/>
    <p:sldId id="964" r:id="rId70"/>
    <p:sldId id="968" r:id="rId71"/>
    <p:sldId id="569" r:id="rId72"/>
    <p:sldId id="575" r:id="rId73"/>
    <p:sldId id="576" r:id="rId74"/>
    <p:sldId id="577" r:id="rId75"/>
    <p:sldId id="578" r:id="rId76"/>
    <p:sldId id="579" r:id="rId77"/>
    <p:sldId id="580" r:id="rId78"/>
    <p:sldId id="587" r:id="rId79"/>
    <p:sldId id="581" r:id="rId80"/>
    <p:sldId id="582" r:id="rId81"/>
    <p:sldId id="969" r:id="rId82"/>
    <p:sldId id="967" r:id="rId83"/>
    <p:sldId id="970" r:id="rId84"/>
    <p:sldId id="971" r:id="rId85"/>
    <p:sldId id="972" r:id="rId86"/>
    <p:sldId id="973" r:id="rId87"/>
    <p:sldId id="974" r:id="rId88"/>
    <p:sldId id="975" r:id="rId89"/>
    <p:sldId id="976" r:id="rId90"/>
    <p:sldId id="977" r:id="rId91"/>
    <p:sldId id="986" r:id="rId92"/>
    <p:sldId id="987" r:id="rId93"/>
    <p:sldId id="991" r:id="rId94"/>
    <p:sldId id="988" r:id="rId95"/>
    <p:sldId id="989" r:id="rId96"/>
    <p:sldId id="990" r:id="rId97"/>
    <p:sldId id="978" r:id="rId98"/>
    <p:sldId id="583" r:id="rId99"/>
    <p:sldId id="584" r:id="rId100"/>
    <p:sldId id="585" r:id="rId101"/>
    <p:sldId id="570" r:id="rId102"/>
    <p:sldId id="571" r:id="rId103"/>
    <p:sldId id="572" r:id="rId104"/>
    <p:sldId id="979" r:id="rId105"/>
    <p:sldId id="980" r:id="rId106"/>
    <p:sldId id="982" r:id="rId107"/>
    <p:sldId id="983" r:id="rId108"/>
    <p:sldId id="992" r:id="rId109"/>
    <p:sldId id="1000" r:id="rId110"/>
    <p:sldId id="1005" r:id="rId111"/>
    <p:sldId id="1001" r:id="rId112"/>
    <p:sldId id="1002" r:id="rId113"/>
    <p:sldId id="1003" r:id="rId114"/>
    <p:sldId id="1019" r:id="rId115"/>
    <p:sldId id="1004" r:id="rId116"/>
    <p:sldId id="993" r:id="rId117"/>
    <p:sldId id="994" r:id="rId118"/>
    <p:sldId id="995" r:id="rId119"/>
    <p:sldId id="996" r:id="rId120"/>
    <p:sldId id="1006" r:id="rId121"/>
    <p:sldId id="1016" r:id="rId122"/>
    <p:sldId id="1008" r:id="rId123"/>
    <p:sldId id="273" r:id="rId124"/>
    <p:sldId id="1014" r:id="rId125"/>
    <p:sldId id="1015" r:id="rId126"/>
    <p:sldId id="999" r:id="rId127"/>
    <p:sldId id="998" r:id="rId128"/>
    <p:sldId id="1017" r:id="rId129"/>
    <p:sldId id="1020" r:id="rId130"/>
    <p:sldId id="985" r:id="rId131"/>
    <p:sldId id="1018" r:id="rId132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47C004-D08C-4A3F-90C3-3A2BF420A094}" v="244" dt="2020-09-19T21:13:10.142"/>
    <p1510:client id="{BF5E0B2C-7F50-7645-9799-ECCA30C8C975}" v="29" dt="2020-09-20T07:36:59.2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H YOUNGJEA" userId="004085827990ef31" providerId="LiveId" clId="{BF5E0B2C-7F50-7645-9799-ECCA30C8C975}"/>
    <pc:docChg chg="undo custSel addSld delSld modSld sldOrd">
      <pc:chgData name="OH YOUNGJEA" userId="004085827990ef31" providerId="LiveId" clId="{BF5E0B2C-7F50-7645-9799-ECCA30C8C975}" dt="2020-09-20T07:37:27.721" v="1123" actId="207"/>
      <pc:docMkLst>
        <pc:docMk/>
      </pc:docMkLst>
      <pc:sldChg chg="addSp modSp mod">
        <pc:chgData name="OH YOUNGJEA" userId="004085827990ef31" providerId="LiveId" clId="{BF5E0B2C-7F50-7645-9799-ECCA30C8C975}" dt="2020-09-20T05:06:53.020" v="40" actId="1076"/>
        <pc:sldMkLst>
          <pc:docMk/>
          <pc:sldMk cId="1473739984" sldId="581"/>
        </pc:sldMkLst>
        <pc:spChg chg="mod">
          <ac:chgData name="OH YOUNGJEA" userId="004085827990ef31" providerId="LiveId" clId="{BF5E0B2C-7F50-7645-9799-ECCA30C8C975}" dt="2020-09-20T05:06:19.164" v="34" actId="1076"/>
          <ac:spMkLst>
            <pc:docMk/>
            <pc:sldMk cId="1473739984" sldId="581"/>
            <ac:spMk id="7" creationId="{8D80D165-9E6E-405E-9340-B2ADFA373CED}"/>
          </ac:spMkLst>
        </pc:spChg>
        <pc:spChg chg="mod">
          <ac:chgData name="OH YOUNGJEA" userId="004085827990ef31" providerId="LiveId" clId="{BF5E0B2C-7F50-7645-9799-ECCA30C8C975}" dt="2020-09-20T05:05:52.652" v="25" actId="1076"/>
          <ac:spMkLst>
            <pc:docMk/>
            <pc:sldMk cId="1473739984" sldId="581"/>
            <ac:spMk id="9" creationId="{AB5BE20C-7D5C-4197-A5C6-ADE79F762E8B}"/>
          </ac:spMkLst>
        </pc:spChg>
        <pc:picChg chg="add mod">
          <ac:chgData name="OH YOUNGJEA" userId="004085827990ef31" providerId="LiveId" clId="{BF5E0B2C-7F50-7645-9799-ECCA30C8C975}" dt="2020-09-20T05:06:16.618" v="33" actId="1076"/>
          <ac:picMkLst>
            <pc:docMk/>
            <pc:sldMk cId="1473739984" sldId="581"/>
            <ac:picMk id="2" creationId="{FE9028D3-B95C-C747-8339-65D4C3FB51D2}"/>
          </ac:picMkLst>
        </pc:picChg>
        <pc:picChg chg="add mod">
          <ac:chgData name="OH YOUNGJEA" userId="004085827990ef31" providerId="LiveId" clId="{BF5E0B2C-7F50-7645-9799-ECCA30C8C975}" dt="2020-09-20T05:06:50.356" v="39" actId="1076"/>
          <ac:picMkLst>
            <pc:docMk/>
            <pc:sldMk cId="1473739984" sldId="581"/>
            <ac:picMk id="3" creationId="{DB6C03DD-A32A-1949-8AF4-BBC7C70D64A3}"/>
          </ac:picMkLst>
        </pc:picChg>
        <pc:picChg chg="add mod">
          <ac:chgData name="OH YOUNGJEA" userId="004085827990ef31" providerId="LiveId" clId="{BF5E0B2C-7F50-7645-9799-ECCA30C8C975}" dt="2020-09-20T05:06:53.020" v="40" actId="1076"/>
          <ac:picMkLst>
            <pc:docMk/>
            <pc:sldMk cId="1473739984" sldId="581"/>
            <ac:picMk id="4" creationId="{29DE4E0A-5FDE-E945-8335-94C4B19AF7B6}"/>
          </ac:picMkLst>
        </pc:picChg>
      </pc:sldChg>
      <pc:sldChg chg="del">
        <pc:chgData name="OH YOUNGJEA" userId="004085827990ef31" providerId="LiveId" clId="{BF5E0B2C-7F50-7645-9799-ECCA30C8C975}" dt="2020-09-20T04:54:44.164" v="0" actId="2696"/>
        <pc:sldMkLst>
          <pc:docMk/>
          <pc:sldMk cId="2758028531" sldId="963"/>
        </pc:sldMkLst>
      </pc:sldChg>
      <pc:sldChg chg="modSp mod">
        <pc:chgData name="OH YOUNGJEA" userId="004085827990ef31" providerId="LiveId" clId="{BF5E0B2C-7F50-7645-9799-ECCA30C8C975}" dt="2020-09-20T05:09:25.868" v="42" actId="1076"/>
        <pc:sldMkLst>
          <pc:docMk/>
          <pc:sldMk cId="1006992926" sldId="975"/>
        </pc:sldMkLst>
        <pc:spChg chg="mod">
          <ac:chgData name="OH YOUNGJEA" userId="004085827990ef31" providerId="LiveId" clId="{BF5E0B2C-7F50-7645-9799-ECCA30C8C975}" dt="2020-09-20T05:09:25.868" v="42" actId="1076"/>
          <ac:spMkLst>
            <pc:docMk/>
            <pc:sldMk cId="1006992926" sldId="975"/>
            <ac:spMk id="11" creationId="{3575B441-49F3-4BE0-92D2-FF80733E619E}"/>
          </ac:spMkLst>
        </pc:spChg>
      </pc:sldChg>
      <pc:sldChg chg="addSp modSp mod">
        <pc:chgData name="OH YOUNGJEA" userId="004085827990ef31" providerId="LiveId" clId="{BF5E0B2C-7F50-7645-9799-ECCA30C8C975}" dt="2020-09-20T05:30:07" v="498" actId="20577"/>
        <pc:sldMkLst>
          <pc:docMk/>
          <pc:sldMk cId="172317084" sldId="982"/>
        </pc:sldMkLst>
        <pc:spChg chg="add mod">
          <ac:chgData name="OH YOUNGJEA" userId="004085827990ef31" providerId="LiveId" clId="{BF5E0B2C-7F50-7645-9799-ECCA30C8C975}" dt="2020-09-20T05:30:07" v="498" actId="20577"/>
          <ac:spMkLst>
            <pc:docMk/>
            <pc:sldMk cId="172317084" sldId="982"/>
            <ac:spMk id="2" creationId="{11D290E0-97BA-FA4D-A924-130CB71CEC45}"/>
          </ac:spMkLst>
        </pc:spChg>
        <pc:spChg chg="mod">
          <ac:chgData name="OH YOUNGJEA" userId="004085827990ef31" providerId="LiveId" clId="{BF5E0B2C-7F50-7645-9799-ECCA30C8C975}" dt="2020-09-20T05:28:29.605" v="465" actId="1076"/>
          <ac:spMkLst>
            <pc:docMk/>
            <pc:sldMk cId="172317084" sldId="982"/>
            <ac:spMk id="3" creationId="{A5CA2963-8392-45B8-824F-7692D5F80087}"/>
          </ac:spMkLst>
        </pc:spChg>
        <pc:picChg chg="mod">
          <ac:chgData name="OH YOUNGJEA" userId="004085827990ef31" providerId="LiveId" clId="{BF5E0B2C-7F50-7645-9799-ECCA30C8C975}" dt="2020-09-20T05:23:05.493" v="123" actId="14100"/>
          <ac:picMkLst>
            <pc:docMk/>
            <pc:sldMk cId="172317084" sldId="982"/>
            <ac:picMk id="7" creationId="{4A5F92F6-60D5-4788-99DC-F13031644AC1}"/>
          </ac:picMkLst>
        </pc:picChg>
        <pc:picChg chg="mod">
          <ac:chgData name="OH YOUNGJEA" userId="004085827990ef31" providerId="LiveId" clId="{BF5E0B2C-7F50-7645-9799-ECCA30C8C975}" dt="2020-09-20T05:28:32.752" v="466" actId="1076"/>
          <ac:picMkLst>
            <pc:docMk/>
            <pc:sldMk cId="172317084" sldId="982"/>
            <ac:picMk id="9" creationId="{8831F4C0-636F-4B4F-B8A5-0FCAC53825F8}"/>
          </ac:picMkLst>
        </pc:picChg>
      </pc:sldChg>
      <pc:sldChg chg="addSp modSp mod">
        <pc:chgData name="OH YOUNGJEA" userId="004085827990ef31" providerId="LiveId" clId="{BF5E0B2C-7F50-7645-9799-ECCA30C8C975}" dt="2020-09-20T05:32:29.177" v="678" actId="1038"/>
        <pc:sldMkLst>
          <pc:docMk/>
          <pc:sldMk cId="2213503998" sldId="983"/>
        </pc:sldMkLst>
        <pc:spChg chg="add mod">
          <ac:chgData name="OH YOUNGJEA" userId="004085827990ef31" providerId="LiveId" clId="{BF5E0B2C-7F50-7645-9799-ECCA30C8C975}" dt="2020-09-20T05:32:29.177" v="678" actId="1038"/>
          <ac:spMkLst>
            <pc:docMk/>
            <pc:sldMk cId="2213503998" sldId="983"/>
            <ac:spMk id="2" creationId="{D35EACC5-3C0C-5840-98FE-47A483FCE2E1}"/>
          </ac:spMkLst>
        </pc:spChg>
        <pc:spChg chg="add mod">
          <ac:chgData name="OH YOUNGJEA" userId="004085827990ef31" providerId="LiveId" clId="{BF5E0B2C-7F50-7645-9799-ECCA30C8C975}" dt="2020-09-20T05:32:29.177" v="678" actId="1038"/>
          <ac:spMkLst>
            <pc:docMk/>
            <pc:sldMk cId="2213503998" sldId="983"/>
            <ac:spMk id="6" creationId="{5C031811-625E-9547-8551-B37C9FC989DA}"/>
          </ac:spMkLst>
        </pc:spChg>
        <pc:picChg chg="mod">
          <ac:chgData name="OH YOUNGJEA" userId="004085827990ef31" providerId="LiveId" clId="{BF5E0B2C-7F50-7645-9799-ECCA30C8C975}" dt="2020-09-20T05:32:29.177" v="678" actId="1038"/>
          <ac:picMkLst>
            <pc:docMk/>
            <pc:sldMk cId="2213503998" sldId="983"/>
            <ac:picMk id="7" creationId="{145B775C-5181-40F4-972B-E8D6A0B38C6E}"/>
          </ac:picMkLst>
        </pc:picChg>
      </pc:sldChg>
      <pc:sldChg chg="modSp mod">
        <pc:chgData name="OH YOUNGJEA" userId="004085827990ef31" providerId="LiveId" clId="{BF5E0B2C-7F50-7645-9799-ECCA30C8C975}" dt="2020-09-20T05:11:01.854" v="44" actId="14100"/>
        <pc:sldMkLst>
          <pc:docMk/>
          <pc:sldMk cId="2026799264" sldId="988"/>
        </pc:sldMkLst>
        <pc:spChg chg="mod">
          <ac:chgData name="OH YOUNGJEA" userId="004085827990ef31" providerId="LiveId" clId="{BF5E0B2C-7F50-7645-9799-ECCA30C8C975}" dt="2020-09-20T05:11:01.854" v="44" actId="14100"/>
          <ac:spMkLst>
            <pc:docMk/>
            <pc:sldMk cId="2026799264" sldId="988"/>
            <ac:spMk id="7" creationId="{FE37AB4C-D25E-43C3-924E-77671A1BD3C8}"/>
          </ac:spMkLst>
        </pc:spChg>
      </pc:sldChg>
      <pc:sldChg chg="addSp modSp mod">
        <pc:chgData name="OH YOUNGJEA" userId="004085827990ef31" providerId="LiveId" clId="{BF5E0B2C-7F50-7645-9799-ECCA30C8C975}" dt="2020-09-20T06:37:57.752" v="922" actId="20577"/>
        <pc:sldMkLst>
          <pc:docMk/>
          <pc:sldMk cId="465541709" sldId="993"/>
        </pc:sldMkLst>
        <pc:spChg chg="add mod">
          <ac:chgData name="OH YOUNGJEA" userId="004085827990ef31" providerId="LiveId" clId="{BF5E0B2C-7F50-7645-9799-ECCA30C8C975}" dt="2020-09-20T06:37:57.752" v="922" actId="20577"/>
          <ac:spMkLst>
            <pc:docMk/>
            <pc:sldMk cId="465541709" sldId="993"/>
            <ac:spMk id="2" creationId="{D97D7F11-F815-D743-8367-2B73745B4AAA}"/>
          </ac:spMkLst>
        </pc:spChg>
      </pc:sldChg>
      <pc:sldChg chg="modSp mod">
        <pc:chgData name="OH YOUNGJEA" userId="004085827990ef31" providerId="LiveId" clId="{BF5E0B2C-7F50-7645-9799-ECCA30C8C975}" dt="2020-09-20T06:43:41.481" v="924" actId="1076"/>
        <pc:sldMkLst>
          <pc:docMk/>
          <pc:sldMk cId="508574589" sldId="995"/>
        </pc:sldMkLst>
        <pc:spChg chg="mod">
          <ac:chgData name="OH YOUNGJEA" userId="004085827990ef31" providerId="LiveId" clId="{BF5E0B2C-7F50-7645-9799-ECCA30C8C975}" dt="2020-09-20T06:43:34.212" v="923" actId="1076"/>
          <ac:spMkLst>
            <pc:docMk/>
            <pc:sldMk cId="508574589" sldId="995"/>
            <ac:spMk id="2" creationId="{3816D0C0-F8BE-45F2-882F-2D2BAE496FFE}"/>
          </ac:spMkLst>
        </pc:spChg>
        <pc:graphicFrameChg chg="mod">
          <ac:chgData name="OH YOUNGJEA" userId="004085827990ef31" providerId="LiveId" clId="{BF5E0B2C-7F50-7645-9799-ECCA30C8C975}" dt="2020-09-20T06:43:41.481" v="924" actId="1076"/>
          <ac:graphicFrameMkLst>
            <pc:docMk/>
            <pc:sldMk cId="508574589" sldId="995"/>
            <ac:graphicFrameMk id="3" creationId="{BD8161F2-04D2-4BE9-AF83-767C2E1DA522}"/>
          </ac:graphicFrameMkLst>
        </pc:graphicFrameChg>
      </pc:sldChg>
      <pc:sldChg chg="ord">
        <pc:chgData name="OH YOUNGJEA" userId="004085827990ef31" providerId="LiveId" clId="{BF5E0B2C-7F50-7645-9799-ECCA30C8C975}" dt="2020-09-20T06:53:45.637" v="962" actId="20578"/>
        <pc:sldMkLst>
          <pc:docMk/>
          <pc:sldMk cId="4171250415" sldId="999"/>
        </pc:sldMkLst>
      </pc:sldChg>
      <pc:sldChg chg="modSp mod">
        <pc:chgData name="OH YOUNGJEA" userId="004085827990ef31" providerId="LiveId" clId="{BF5E0B2C-7F50-7645-9799-ECCA30C8C975}" dt="2020-09-20T05:33:30.680" v="680" actId="115"/>
        <pc:sldMkLst>
          <pc:docMk/>
          <pc:sldMk cId="0" sldId="1001"/>
        </pc:sldMkLst>
        <pc:spChg chg="mod">
          <ac:chgData name="OH YOUNGJEA" userId="004085827990ef31" providerId="LiveId" clId="{BF5E0B2C-7F50-7645-9799-ECCA30C8C975}" dt="2020-09-20T05:33:30.680" v="680" actId="115"/>
          <ac:spMkLst>
            <pc:docMk/>
            <pc:sldMk cId="0" sldId="1001"/>
            <ac:spMk id="11" creationId="{12A218B5-E114-45CE-8B3D-034CFB713EFD}"/>
          </ac:spMkLst>
        </pc:spChg>
      </pc:sldChg>
      <pc:sldChg chg="modSp mod">
        <pc:chgData name="OH YOUNGJEA" userId="004085827990ef31" providerId="LiveId" clId="{BF5E0B2C-7F50-7645-9799-ECCA30C8C975}" dt="2020-09-20T05:33:44.556" v="681" actId="20577"/>
        <pc:sldMkLst>
          <pc:docMk/>
          <pc:sldMk cId="0" sldId="1002"/>
        </pc:sldMkLst>
        <pc:graphicFrameChg chg="modGraphic">
          <ac:chgData name="OH YOUNGJEA" userId="004085827990ef31" providerId="LiveId" clId="{BF5E0B2C-7F50-7645-9799-ECCA30C8C975}" dt="2020-09-20T05:33:44.556" v="681" actId="20577"/>
          <ac:graphicFrameMkLst>
            <pc:docMk/>
            <pc:sldMk cId="0" sldId="1002"/>
            <ac:graphicFrameMk id="6" creationId="{00000000-0000-0000-0000-000000000000}"/>
          </ac:graphicFrameMkLst>
        </pc:graphicFrameChg>
      </pc:sldChg>
      <pc:sldChg chg="addSp delSp modSp mod">
        <pc:chgData name="OH YOUNGJEA" userId="004085827990ef31" providerId="LiveId" clId="{BF5E0B2C-7F50-7645-9799-ECCA30C8C975}" dt="2020-09-20T05:59:26.482" v="872" actId="255"/>
        <pc:sldMkLst>
          <pc:docMk/>
          <pc:sldMk cId="0" sldId="1003"/>
        </pc:sldMkLst>
        <pc:spChg chg="mod">
          <ac:chgData name="OH YOUNGJEA" userId="004085827990ef31" providerId="LiveId" clId="{BF5E0B2C-7F50-7645-9799-ECCA30C8C975}" dt="2020-09-20T05:48:37.864" v="738" actId="1036"/>
          <ac:spMkLst>
            <pc:docMk/>
            <pc:sldMk cId="0" sldId="1003"/>
            <ac:spMk id="3" creationId="{00000000-0000-0000-0000-000000000000}"/>
          </ac:spMkLst>
        </pc:spChg>
        <pc:spChg chg="mod">
          <ac:chgData name="OH YOUNGJEA" userId="004085827990ef31" providerId="LiveId" clId="{BF5E0B2C-7F50-7645-9799-ECCA30C8C975}" dt="2020-09-20T05:48:37.864" v="738" actId="1036"/>
          <ac:spMkLst>
            <pc:docMk/>
            <pc:sldMk cId="0" sldId="1003"/>
            <ac:spMk id="4" creationId="{00000000-0000-0000-0000-000000000000}"/>
          </ac:spMkLst>
        </pc:spChg>
        <pc:spChg chg="add del mod">
          <ac:chgData name="OH YOUNGJEA" userId="004085827990ef31" providerId="LiveId" clId="{BF5E0B2C-7F50-7645-9799-ECCA30C8C975}" dt="2020-09-20T05:49:30.732" v="746" actId="478"/>
          <ac:spMkLst>
            <pc:docMk/>
            <pc:sldMk cId="0" sldId="1003"/>
            <ac:spMk id="5" creationId="{00000000-0000-0000-0000-000000000000}"/>
          </ac:spMkLst>
        </pc:spChg>
        <pc:spChg chg="del mod">
          <ac:chgData name="OH YOUNGJEA" userId="004085827990ef31" providerId="LiveId" clId="{BF5E0B2C-7F50-7645-9799-ECCA30C8C975}" dt="2020-09-20T05:49:18.633" v="742" actId="478"/>
          <ac:spMkLst>
            <pc:docMk/>
            <pc:sldMk cId="0" sldId="1003"/>
            <ac:spMk id="6" creationId="{00000000-0000-0000-0000-000000000000}"/>
          </ac:spMkLst>
        </pc:spChg>
        <pc:spChg chg="del mod">
          <ac:chgData name="OH YOUNGJEA" userId="004085827990ef31" providerId="LiveId" clId="{BF5E0B2C-7F50-7645-9799-ECCA30C8C975}" dt="2020-09-20T05:49:24.046" v="743" actId="478"/>
          <ac:spMkLst>
            <pc:docMk/>
            <pc:sldMk cId="0" sldId="1003"/>
            <ac:spMk id="7" creationId="{00000000-0000-0000-0000-000000000000}"/>
          </ac:spMkLst>
        </pc:spChg>
        <pc:spChg chg="del">
          <ac:chgData name="OH YOUNGJEA" userId="004085827990ef31" providerId="LiveId" clId="{BF5E0B2C-7F50-7645-9799-ECCA30C8C975}" dt="2020-09-20T05:48:10.992" v="709" actId="478"/>
          <ac:spMkLst>
            <pc:docMk/>
            <pc:sldMk cId="0" sldId="1003"/>
            <ac:spMk id="8" creationId="{00000000-0000-0000-0000-000000000000}"/>
          </ac:spMkLst>
        </pc:spChg>
        <pc:spChg chg="del mod">
          <ac:chgData name="OH YOUNGJEA" userId="004085827990ef31" providerId="LiveId" clId="{BF5E0B2C-7F50-7645-9799-ECCA30C8C975}" dt="2020-09-20T05:48:32.830" v="723" actId="478"/>
          <ac:spMkLst>
            <pc:docMk/>
            <pc:sldMk cId="0" sldId="1003"/>
            <ac:spMk id="10" creationId="{00000000-0000-0000-0000-000000000000}"/>
          </ac:spMkLst>
        </pc:spChg>
        <pc:spChg chg="add del mod">
          <ac:chgData name="OH YOUNGJEA" userId="004085827990ef31" providerId="LiveId" clId="{BF5E0B2C-7F50-7645-9799-ECCA30C8C975}" dt="2020-09-20T05:54:28.570" v="793" actId="478"/>
          <ac:spMkLst>
            <pc:docMk/>
            <pc:sldMk cId="0" sldId="1003"/>
            <ac:spMk id="14" creationId="{775ABDB7-73DB-6543-B4E7-E67D1B83C6C8}"/>
          </ac:spMkLst>
        </pc:spChg>
        <pc:spChg chg="add mod">
          <ac:chgData name="OH YOUNGJEA" userId="004085827990ef31" providerId="LiveId" clId="{BF5E0B2C-7F50-7645-9799-ECCA30C8C975}" dt="2020-09-20T05:59:26.482" v="872" actId="255"/>
          <ac:spMkLst>
            <pc:docMk/>
            <pc:sldMk cId="0" sldId="1003"/>
            <ac:spMk id="15" creationId="{66389F8D-976C-3446-B55C-94A47C203779}"/>
          </ac:spMkLst>
        </pc:spChg>
        <pc:picChg chg="add del mod">
          <ac:chgData name="OH YOUNGJEA" userId="004085827990ef31" providerId="LiveId" clId="{BF5E0B2C-7F50-7645-9799-ECCA30C8C975}" dt="2020-09-20T05:49:24.046" v="743" actId="478"/>
          <ac:picMkLst>
            <pc:docMk/>
            <pc:sldMk cId="0" sldId="1003"/>
            <ac:picMk id="2" creationId="{56EF65C0-F456-6549-A6EB-0D8521A134B3}"/>
          </ac:picMkLst>
        </pc:picChg>
        <pc:picChg chg="add del mod">
          <ac:chgData name="OH YOUNGJEA" userId="004085827990ef31" providerId="LiveId" clId="{BF5E0B2C-7F50-7645-9799-ECCA30C8C975}" dt="2020-09-20T05:49:24.046" v="743" actId="478"/>
          <ac:picMkLst>
            <pc:docMk/>
            <pc:sldMk cId="0" sldId="1003"/>
            <ac:picMk id="9" creationId="{5C85F986-B8AF-604C-BB59-69D9B5463D99}"/>
          </ac:picMkLst>
        </pc:picChg>
        <pc:picChg chg="add del mod">
          <ac:chgData name="OH YOUNGJEA" userId="004085827990ef31" providerId="LiveId" clId="{BF5E0B2C-7F50-7645-9799-ECCA30C8C975}" dt="2020-09-20T05:49:24.046" v="743" actId="478"/>
          <ac:picMkLst>
            <pc:docMk/>
            <pc:sldMk cId="0" sldId="1003"/>
            <ac:picMk id="11" creationId="{5A5D67D9-8F1C-1949-A2C0-7F5DF43AFCBD}"/>
          </ac:picMkLst>
        </pc:picChg>
        <pc:picChg chg="add del mod">
          <ac:chgData name="OH YOUNGJEA" userId="004085827990ef31" providerId="LiveId" clId="{BF5E0B2C-7F50-7645-9799-ECCA30C8C975}" dt="2020-09-20T05:49:24.046" v="743" actId="478"/>
          <ac:picMkLst>
            <pc:docMk/>
            <pc:sldMk cId="0" sldId="1003"/>
            <ac:picMk id="12" creationId="{E303B4C1-9147-3B41-8D27-102C50676DE0}"/>
          </ac:picMkLst>
        </pc:picChg>
        <pc:picChg chg="add del mod">
          <ac:chgData name="OH YOUNGJEA" userId="004085827990ef31" providerId="LiveId" clId="{BF5E0B2C-7F50-7645-9799-ECCA30C8C975}" dt="2020-09-20T05:49:24.046" v="743" actId="478"/>
          <ac:picMkLst>
            <pc:docMk/>
            <pc:sldMk cId="0" sldId="1003"/>
            <ac:picMk id="13" creationId="{C5484102-BA2B-FB4D-9720-7A1AC4611944}"/>
          </ac:picMkLst>
        </pc:picChg>
      </pc:sldChg>
      <pc:sldChg chg="modSp mod">
        <pc:chgData name="OH YOUNGJEA" userId="004085827990ef31" providerId="LiveId" clId="{BF5E0B2C-7F50-7645-9799-ECCA30C8C975}" dt="2020-09-20T06:48:18.787" v="936" actId="1038"/>
        <pc:sldMkLst>
          <pc:docMk/>
          <pc:sldMk cId="0" sldId="1006"/>
        </pc:sldMkLst>
        <pc:spChg chg="mod">
          <ac:chgData name="OH YOUNGJEA" userId="004085827990ef31" providerId="LiveId" clId="{BF5E0B2C-7F50-7645-9799-ECCA30C8C975}" dt="2020-09-20T06:48:18.787" v="936" actId="1038"/>
          <ac:spMkLst>
            <pc:docMk/>
            <pc:sldMk cId="0" sldId="1006"/>
            <ac:spMk id="3" creationId="{00000000-0000-0000-0000-000000000000}"/>
          </ac:spMkLst>
        </pc:spChg>
        <pc:spChg chg="mod">
          <ac:chgData name="OH YOUNGJEA" userId="004085827990ef31" providerId="LiveId" clId="{BF5E0B2C-7F50-7645-9799-ECCA30C8C975}" dt="2020-09-20T06:48:18.787" v="936" actId="1038"/>
          <ac:spMkLst>
            <pc:docMk/>
            <pc:sldMk cId="0" sldId="1006"/>
            <ac:spMk id="4" creationId="{00000000-0000-0000-0000-000000000000}"/>
          </ac:spMkLst>
        </pc:spChg>
        <pc:spChg chg="mod">
          <ac:chgData name="OH YOUNGJEA" userId="004085827990ef31" providerId="LiveId" clId="{BF5E0B2C-7F50-7645-9799-ECCA30C8C975}" dt="2020-09-20T06:48:18.787" v="936" actId="1038"/>
          <ac:spMkLst>
            <pc:docMk/>
            <pc:sldMk cId="0" sldId="1006"/>
            <ac:spMk id="5" creationId="{00000000-0000-0000-0000-000000000000}"/>
          </ac:spMkLst>
        </pc:spChg>
        <pc:spChg chg="mod">
          <ac:chgData name="OH YOUNGJEA" userId="004085827990ef31" providerId="LiveId" clId="{BF5E0B2C-7F50-7645-9799-ECCA30C8C975}" dt="2020-09-20T06:48:18.787" v="936" actId="1038"/>
          <ac:spMkLst>
            <pc:docMk/>
            <pc:sldMk cId="0" sldId="1006"/>
            <ac:spMk id="7" creationId="{00000000-0000-0000-0000-000000000000}"/>
          </ac:spMkLst>
        </pc:spChg>
        <pc:picChg chg="mod">
          <ac:chgData name="OH YOUNGJEA" userId="004085827990ef31" providerId="LiveId" clId="{BF5E0B2C-7F50-7645-9799-ECCA30C8C975}" dt="2020-09-20T06:48:18.787" v="936" actId="1038"/>
          <ac:picMkLst>
            <pc:docMk/>
            <pc:sldMk cId="0" sldId="1006"/>
            <ac:picMk id="11" creationId="{53A295B4-ED0A-46AD-9A95-5AA8AB9F82F6}"/>
          </ac:picMkLst>
        </pc:picChg>
        <pc:picChg chg="mod">
          <ac:chgData name="OH YOUNGJEA" userId="004085827990ef31" providerId="LiveId" clId="{BF5E0B2C-7F50-7645-9799-ECCA30C8C975}" dt="2020-09-20T06:48:18.787" v="936" actId="1038"/>
          <ac:picMkLst>
            <pc:docMk/>
            <pc:sldMk cId="0" sldId="1006"/>
            <ac:picMk id="15" creationId="{43C91F0F-5F5A-4E68-9CF0-D6051B9AA602}"/>
          </ac:picMkLst>
        </pc:picChg>
        <pc:picChg chg="mod">
          <ac:chgData name="OH YOUNGJEA" userId="004085827990ef31" providerId="LiveId" clId="{BF5E0B2C-7F50-7645-9799-ECCA30C8C975}" dt="2020-09-20T06:48:18.787" v="936" actId="1038"/>
          <ac:picMkLst>
            <pc:docMk/>
            <pc:sldMk cId="0" sldId="1006"/>
            <ac:picMk id="17" creationId="{AB20ADE6-280E-4BD2-87F3-071754FA0FAA}"/>
          </ac:picMkLst>
        </pc:picChg>
        <pc:cxnChg chg="mod">
          <ac:chgData name="OH YOUNGJEA" userId="004085827990ef31" providerId="LiveId" clId="{BF5E0B2C-7F50-7645-9799-ECCA30C8C975}" dt="2020-09-20T06:48:18.787" v="936" actId="1038"/>
          <ac:cxnSpMkLst>
            <pc:docMk/>
            <pc:sldMk cId="0" sldId="1006"/>
            <ac:cxnSpMk id="19" creationId="{05DE1191-BA18-43DC-BDED-D0937F286D9D}"/>
          </ac:cxnSpMkLst>
        </pc:cxnChg>
        <pc:cxnChg chg="mod">
          <ac:chgData name="OH YOUNGJEA" userId="004085827990ef31" providerId="LiveId" clId="{BF5E0B2C-7F50-7645-9799-ECCA30C8C975}" dt="2020-09-20T06:48:18.787" v="936" actId="1038"/>
          <ac:cxnSpMkLst>
            <pc:docMk/>
            <pc:sldMk cId="0" sldId="1006"/>
            <ac:cxnSpMk id="21" creationId="{943DBF90-AB04-4E37-BD59-AF3144949781}"/>
          </ac:cxnSpMkLst>
        </pc:cxnChg>
      </pc:sldChg>
      <pc:sldChg chg="modSp mod">
        <pc:chgData name="OH YOUNGJEA" userId="004085827990ef31" providerId="LiveId" clId="{BF5E0B2C-7F50-7645-9799-ECCA30C8C975}" dt="2020-09-20T06:48:52.703" v="940" actId="20577"/>
        <pc:sldMkLst>
          <pc:docMk/>
          <pc:sldMk cId="0" sldId="1008"/>
        </pc:sldMkLst>
        <pc:graphicFrameChg chg="modGraphic">
          <ac:chgData name="OH YOUNGJEA" userId="004085827990ef31" providerId="LiveId" clId="{BF5E0B2C-7F50-7645-9799-ECCA30C8C975}" dt="2020-09-20T06:48:52.703" v="940" actId="20577"/>
          <ac:graphicFrameMkLst>
            <pc:docMk/>
            <pc:sldMk cId="0" sldId="1008"/>
            <ac:graphicFrameMk id="11" creationId="{CAD828DD-DDF5-4B40-9F4B-F8EE56FB4711}"/>
          </ac:graphicFrameMkLst>
        </pc:graphicFrameChg>
      </pc:sldChg>
      <pc:sldChg chg="addSp delSp modSp mod">
        <pc:chgData name="OH YOUNGJEA" userId="004085827990ef31" providerId="LiveId" clId="{BF5E0B2C-7F50-7645-9799-ECCA30C8C975}" dt="2020-09-20T06:52:56.265" v="960" actId="478"/>
        <pc:sldMkLst>
          <pc:docMk/>
          <pc:sldMk cId="0" sldId="1014"/>
        </pc:sldMkLst>
        <pc:spChg chg="del">
          <ac:chgData name="OH YOUNGJEA" userId="004085827990ef31" providerId="LiveId" clId="{BF5E0B2C-7F50-7645-9799-ECCA30C8C975}" dt="2020-09-20T06:52:56.265" v="960" actId="478"/>
          <ac:spMkLst>
            <pc:docMk/>
            <pc:sldMk cId="0" sldId="1014"/>
            <ac:spMk id="2" creationId="{00000000-0000-0000-0000-000000000000}"/>
          </ac:spMkLst>
        </pc:spChg>
        <pc:spChg chg="mod">
          <ac:chgData name="OH YOUNGJEA" userId="004085827990ef31" providerId="LiveId" clId="{BF5E0B2C-7F50-7645-9799-ECCA30C8C975}" dt="2020-09-20T06:50:40.006" v="942" actId="14100"/>
          <ac:spMkLst>
            <pc:docMk/>
            <pc:sldMk cId="0" sldId="1014"/>
            <ac:spMk id="5" creationId="{00000000-0000-0000-0000-000000000000}"/>
          </ac:spMkLst>
        </pc:spChg>
        <pc:spChg chg="mod">
          <ac:chgData name="OH YOUNGJEA" userId="004085827990ef31" providerId="LiveId" clId="{BF5E0B2C-7F50-7645-9799-ECCA30C8C975}" dt="2020-09-20T06:52:28.581" v="959" actId="692"/>
          <ac:spMkLst>
            <pc:docMk/>
            <pc:sldMk cId="0" sldId="1014"/>
            <ac:spMk id="91" creationId="{00000000-0000-0000-0000-000000000000}"/>
          </ac:spMkLst>
        </pc:spChg>
        <pc:spChg chg="mod">
          <ac:chgData name="OH YOUNGJEA" userId="004085827990ef31" providerId="LiveId" clId="{BF5E0B2C-7F50-7645-9799-ECCA30C8C975}" dt="2020-09-20T06:52:28.581" v="959" actId="692"/>
          <ac:spMkLst>
            <pc:docMk/>
            <pc:sldMk cId="0" sldId="1014"/>
            <ac:spMk id="93" creationId="{00000000-0000-0000-0000-000000000000}"/>
          </ac:spMkLst>
        </pc:spChg>
        <pc:spChg chg="add del mod">
          <ac:chgData name="OH YOUNGJEA" userId="004085827990ef31" providerId="LiveId" clId="{BF5E0B2C-7F50-7645-9799-ECCA30C8C975}" dt="2020-09-20T06:51:18.301" v="948" actId="20577"/>
          <ac:spMkLst>
            <pc:docMk/>
            <pc:sldMk cId="0" sldId="1014"/>
            <ac:spMk id="94" creationId="{00000000-0000-0000-0000-000000000000}"/>
          </ac:spMkLst>
        </pc:spChg>
        <pc:spChg chg="mod">
          <ac:chgData name="OH YOUNGJEA" userId="004085827990ef31" providerId="LiveId" clId="{BF5E0B2C-7F50-7645-9799-ECCA30C8C975}" dt="2020-09-20T06:52:28.581" v="959" actId="692"/>
          <ac:spMkLst>
            <pc:docMk/>
            <pc:sldMk cId="0" sldId="1014"/>
            <ac:spMk id="95" creationId="{00000000-0000-0000-0000-000000000000}"/>
          </ac:spMkLst>
        </pc:spChg>
        <pc:spChg chg="mod">
          <ac:chgData name="OH YOUNGJEA" userId="004085827990ef31" providerId="LiveId" clId="{BF5E0B2C-7F50-7645-9799-ECCA30C8C975}" dt="2020-09-20T06:52:28.581" v="959" actId="692"/>
          <ac:spMkLst>
            <pc:docMk/>
            <pc:sldMk cId="0" sldId="1014"/>
            <ac:spMk id="98" creationId="{00000000-0000-0000-0000-000000000000}"/>
          </ac:spMkLst>
        </pc:spChg>
        <pc:spChg chg="mod">
          <ac:chgData name="OH YOUNGJEA" userId="004085827990ef31" providerId="LiveId" clId="{BF5E0B2C-7F50-7645-9799-ECCA30C8C975}" dt="2020-09-20T06:51:02.943" v="945" actId="14100"/>
          <ac:spMkLst>
            <pc:docMk/>
            <pc:sldMk cId="0" sldId="1014"/>
            <ac:spMk id="100" creationId="{00000000-0000-0000-0000-000000000000}"/>
          </ac:spMkLst>
        </pc:spChg>
      </pc:sldChg>
      <pc:sldChg chg="ord">
        <pc:chgData name="OH YOUNGJEA" userId="004085827990ef31" providerId="LiveId" clId="{BF5E0B2C-7F50-7645-9799-ECCA30C8C975}" dt="2020-09-20T06:53:21.804" v="961" actId="20578"/>
        <pc:sldMkLst>
          <pc:docMk/>
          <pc:sldMk cId="0" sldId="1015"/>
        </pc:sldMkLst>
      </pc:sldChg>
      <pc:sldChg chg="addSp delSp modSp mod">
        <pc:chgData name="OH YOUNGJEA" userId="004085827990ef31" providerId="LiveId" clId="{BF5E0B2C-7F50-7645-9799-ECCA30C8C975}" dt="2020-09-20T07:37:27.721" v="1123" actId="207"/>
        <pc:sldMkLst>
          <pc:docMk/>
          <pc:sldMk cId="535304492" sldId="1017"/>
        </pc:sldMkLst>
        <pc:spChg chg="mod">
          <ac:chgData name="OH YOUNGJEA" userId="004085827990ef31" providerId="LiveId" clId="{BF5E0B2C-7F50-7645-9799-ECCA30C8C975}" dt="2020-09-20T07:35:03.451" v="1097" actId="27636"/>
          <ac:spMkLst>
            <pc:docMk/>
            <pc:sldMk cId="535304492" sldId="1017"/>
            <ac:spMk id="2" creationId="{73E9DB2F-33BF-4C40-9931-5F9C389586AF}"/>
          </ac:spMkLst>
        </pc:spChg>
        <pc:spChg chg="mod">
          <ac:chgData name="OH YOUNGJEA" userId="004085827990ef31" providerId="LiveId" clId="{BF5E0B2C-7F50-7645-9799-ECCA30C8C975}" dt="2020-09-20T07:37:27.721" v="1123" actId="207"/>
          <ac:spMkLst>
            <pc:docMk/>
            <pc:sldMk cId="535304492" sldId="1017"/>
            <ac:spMk id="6" creationId="{0AFD052B-75D4-4CF8-9DE3-2F86C9C5CAC8}"/>
          </ac:spMkLst>
        </pc:spChg>
        <pc:spChg chg="add del mod">
          <ac:chgData name="OH YOUNGJEA" userId="004085827990ef31" providerId="LiveId" clId="{BF5E0B2C-7F50-7645-9799-ECCA30C8C975}" dt="2020-09-20T07:34:04.751" v="1001" actId="478"/>
          <ac:spMkLst>
            <pc:docMk/>
            <pc:sldMk cId="535304492" sldId="1017"/>
            <ac:spMk id="7" creationId="{DF2800DF-1DB9-434D-8639-65FC9CD60847}"/>
          </ac:spMkLst>
        </pc:spChg>
        <pc:picChg chg="add mod">
          <ac:chgData name="OH YOUNGJEA" userId="004085827990ef31" providerId="LiveId" clId="{BF5E0B2C-7F50-7645-9799-ECCA30C8C975}" dt="2020-09-20T07:36:59.248" v="1118" actId="167"/>
          <ac:picMkLst>
            <pc:docMk/>
            <pc:sldMk cId="535304492" sldId="1017"/>
            <ac:picMk id="3" creationId="{AF892789-B1E8-F44A-B3F5-255EE3FEE308}"/>
          </ac:picMkLst>
        </pc:picChg>
        <pc:picChg chg="add del mod">
          <ac:chgData name="OH YOUNGJEA" userId="004085827990ef31" providerId="LiveId" clId="{BF5E0B2C-7F50-7645-9799-ECCA30C8C975}" dt="2020-09-20T07:31:18.603" v="983" actId="478"/>
          <ac:picMkLst>
            <pc:docMk/>
            <pc:sldMk cId="535304492" sldId="1017"/>
            <ac:picMk id="5" creationId="{AE0FB827-EA81-4CA9-897B-90C94AB773F4}"/>
          </ac:picMkLst>
        </pc:picChg>
      </pc:sldChg>
      <pc:sldChg chg="delSp modSp add mod">
        <pc:chgData name="OH YOUNGJEA" userId="004085827990ef31" providerId="LiveId" clId="{BF5E0B2C-7F50-7645-9799-ECCA30C8C975}" dt="2020-09-20T05:54:57.314" v="797" actId="1076"/>
        <pc:sldMkLst>
          <pc:docMk/>
          <pc:sldMk cId="1317598049" sldId="1019"/>
        </pc:sldMkLst>
        <pc:spChg chg="mod">
          <ac:chgData name="OH YOUNGJEA" userId="004085827990ef31" providerId="LiveId" clId="{BF5E0B2C-7F50-7645-9799-ECCA30C8C975}" dt="2020-09-20T05:54:57.314" v="797" actId="1076"/>
          <ac:spMkLst>
            <pc:docMk/>
            <pc:sldMk cId="1317598049" sldId="1019"/>
            <ac:spMk id="5" creationId="{00000000-0000-0000-0000-000000000000}"/>
          </ac:spMkLst>
        </pc:spChg>
        <pc:spChg chg="del">
          <ac:chgData name="OH YOUNGJEA" userId="004085827990ef31" providerId="LiveId" clId="{BF5E0B2C-7F50-7645-9799-ECCA30C8C975}" dt="2020-09-20T05:54:44.842" v="795" actId="478"/>
          <ac:spMkLst>
            <pc:docMk/>
            <pc:sldMk cId="1317598049" sldId="1019"/>
            <ac:spMk id="14" creationId="{775ABDB7-73DB-6543-B4E7-E67D1B83C6C8}"/>
          </ac:spMkLst>
        </pc:spChg>
      </pc:sldChg>
      <pc:sldChg chg="addSp delSp modSp add mod">
        <pc:chgData name="OH YOUNGJEA" userId="004085827990ef31" providerId="LiveId" clId="{BF5E0B2C-7F50-7645-9799-ECCA30C8C975}" dt="2020-09-20T07:36:25.619" v="1117" actId="1076"/>
        <pc:sldMkLst>
          <pc:docMk/>
          <pc:sldMk cId="3760280615" sldId="1020"/>
        </pc:sldMkLst>
        <pc:spChg chg="add del">
          <ac:chgData name="OH YOUNGJEA" userId="004085827990ef31" providerId="LiveId" clId="{BF5E0B2C-7F50-7645-9799-ECCA30C8C975}" dt="2020-09-20T07:30:37.505" v="977" actId="478"/>
          <ac:spMkLst>
            <pc:docMk/>
            <pc:sldMk cId="3760280615" sldId="1020"/>
            <ac:spMk id="2" creationId="{A6031695-1D7B-3445-ABE0-3BF127045013}"/>
          </ac:spMkLst>
        </pc:spChg>
        <pc:spChg chg="del">
          <ac:chgData name="OH YOUNGJEA" userId="004085827990ef31" providerId="LiveId" clId="{BF5E0B2C-7F50-7645-9799-ECCA30C8C975}" dt="2020-09-20T07:30:07.991" v="969" actId="478"/>
          <ac:spMkLst>
            <pc:docMk/>
            <pc:sldMk cId="3760280615" sldId="1020"/>
            <ac:spMk id="3" creationId="{9559E1A6-E8B0-3D4B-9ADA-8799C72AA614}"/>
          </ac:spMkLst>
        </pc:spChg>
        <pc:spChg chg="add del mod">
          <ac:chgData name="OH YOUNGJEA" userId="004085827990ef31" providerId="LiveId" clId="{BF5E0B2C-7F50-7645-9799-ECCA30C8C975}" dt="2020-09-20T07:36:07.267" v="1111" actId="478"/>
          <ac:spMkLst>
            <pc:docMk/>
            <pc:sldMk cId="3760280615" sldId="1020"/>
            <ac:spMk id="5" creationId="{C5891B5F-65D9-AD41-8B61-4ACE111BBEEE}"/>
          </ac:spMkLst>
        </pc:spChg>
        <pc:spChg chg="add mod">
          <ac:chgData name="OH YOUNGJEA" userId="004085827990ef31" providerId="LiveId" clId="{BF5E0B2C-7F50-7645-9799-ECCA30C8C975}" dt="2020-09-20T07:36:25.619" v="1117" actId="1076"/>
          <ac:spMkLst>
            <pc:docMk/>
            <pc:sldMk cId="3760280615" sldId="1020"/>
            <ac:spMk id="6" creationId="{CCF200B9-F95D-754D-A3BC-D2302E7C53DC}"/>
          </ac:spMkLst>
        </pc:spChg>
        <pc:spChg chg="add del mod">
          <ac:chgData name="OH YOUNGJEA" userId="004085827990ef31" providerId="LiveId" clId="{BF5E0B2C-7F50-7645-9799-ECCA30C8C975}" dt="2020-09-20T07:36:09.663" v="1112" actId="478"/>
          <ac:spMkLst>
            <pc:docMk/>
            <pc:sldMk cId="3760280615" sldId="1020"/>
            <ac:spMk id="8" creationId="{63BCADEE-C78D-A84A-9792-0E894F626E59}"/>
          </ac:spMkLst>
        </pc:spChg>
        <pc:picChg chg="add mod">
          <ac:chgData name="OH YOUNGJEA" userId="004085827990ef31" providerId="LiveId" clId="{BF5E0B2C-7F50-7645-9799-ECCA30C8C975}" dt="2020-09-20T07:30:47.697" v="981" actId="14100"/>
          <ac:picMkLst>
            <pc:docMk/>
            <pc:sldMk cId="3760280615" sldId="1020"/>
            <ac:picMk id="4" creationId="{67DF0B05-3CBB-CA4F-9E58-750321637D3D}"/>
          </ac:picMkLst>
        </pc:picChg>
      </pc:sldChg>
    </pc:docChg>
  </pc:docChgLst>
  <pc:docChgLst>
    <pc:chgData name="OH YOUNGJEA" userId="004085827990ef31" providerId="LiveId" clId="{AF47C004-D08C-4A3F-90C3-3A2BF420A094}"/>
    <pc:docChg chg="undo custSel addSld delSld modSld sldOrd">
      <pc:chgData name="OH YOUNGJEA" userId="004085827990ef31" providerId="LiveId" clId="{AF47C004-D08C-4A3F-90C3-3A2BF420A094}" dt="2020-09-19T21:13:22.764" v="4440" actId="1076"/>
      <pc:docMkLst>
        <pc:docMk/>
      </pc:docMkLst>
      <pc:sldChg chg="modSp mod">
        <pc:chgData name="OH YOUNGJEA" userId="004085827990ef31" providerId="LiveId" clId="{AF47C004-D08C-4A3F-90C3-3A2BF420A094}" dt="2020-09-19T02:34:33.376" v="2076" actId="1076"/>
        <pc:sldMkLst>
          <pc:docMk/>
          <pc:sldMk cId="2949255215" sldId="256"/>
        </pc:sldMkLst>
        <pc:spChg chg="mod">
          <ac:chgData name="OH YOUNGJEA" userId="004085827990ef31" providerId="LiveId" clId="{AF47C004-D08C-4A3F-90C3-3A2BF420A094}" dt="2020-09-19T02:34:33.376" v="2076" actId="1076"/>
          <ac:spMkLst>
            <pc:docMk/>
            <pc:sldMk cId="2949255215" sldId="256"/>
            <ac:spMk id="5" creationId="{CFD2B70D-FAE9-4624-9441-0163FBCD7734}"/>
          </ac:spMkLst>
        </pc:spChg>
        <pc:spChg chg="mod">
          <ac:chgData name="OH YOUNGJEA" userId="004085827990ef31" providerId="LiveId" clId="{AF47C004-D08C-4A3F-90C3-3A2BF420A094}" dt="2020-09-19T02:34:32.286" v="2075" actId="1076"/>
          <ac:spMkLst>
            <pc:docMk/>
            <pc:sldMk cId="2949255215" sldId="256"/>
            <ac:spMk id="7" creationId="{0CF40E63-1574-4D05-B36E-72B0D4DD6563}"/>
          </ac:spMkLst>
        </pc:spChg>
      </pc:sldChg>
      <pc:sldChg chg="modSp mod">
        <pc:chgData name="OH YOUNGJEA" userId="004085827990ef31" providerId="LiveId" clId="{AF47C004-D08C-4A3F-90C3-3A2BF420A094}" dt="2020-09-18T23:46:20.060" v="325" actId="1076"/>
        <pc:sldMkLst>
          <pc:docMk/>
          <pc:sldMk cId="1096190500" sldId="260"/>
        </pc:sldMkLst>
        <pc:spChg chg="mod">
          <ac:chgData name="OH YOUNGJEA" userId="004085827990ef31" providerId="LiveId" clId="{AF47C004-D08C-4A3F-90C3-3A2BF420A094}" dt="2020-09-18T23:46:20.060" v="325" actId="1076"/>
          <ac:spMkLst>
            <pc:docMk/>
            <pc:sldMk cId="1096190500" sldId="260"/>
            <ac:spMk id="5" creationId="{8A475587-A993-4193-8E3B-B4D9CB002FA7}"/>
          </ac:spMkLst>
        </pc:spChg>
      </pc:sldChg>
      <pc:sldChg chg="modSp mod">
        <pc:chgData name="OH YOUNGJEA" userId="004085827990ef31" providerId="LiveId" clId="{AF47C004-D08C-4A3F-90C3-3A2BF420A094}" dt="2020-09-18T23:56:14.147" v="433" actId="1076"/>
        <pc:sldMkLst>
          <pc:docMk/>
          <pc:sldMk cId="2426502780" sldId="269"/>
        </pc:sldMkLst>
        <pc:spChg chg="mod">
          <ac:chgData name="OH YOUNGJEA" userId="004085827990ef31" providerId="LiveId" clId="{AF47C004-D08C-4A3F-90C3-3A2BF420A094}" dt="2020-09-18T23:56:14.147" v="433" actId="1076"/>
          <ac:spMkLst>
            <pc:docMk/>
            <pc:sldMk cId="2426502780" sldId="269"/>
            <ac:spMk id="8" creationId="{E0F77DA8-1126-4DEC-AE9E-57477558FCB3}"/>
          </ac:spMkLst>
        </pc:spChg>
      </pc:sldChg>
      <pc:sldChg chg="delSp modSp add mod">
        <pc:chgData name="OH YOUNGJEA" userId="004085827990ef31" providerId="LiveId" clId="{AF47C004-D08C-4A3F-90C3-3A2BF420A094}" dt="2020-09-19T06:07:26.890" v="4062" actId="14100"/>
        <pc:sldMkLst>
          <pc:docMk/>
          <pc:sldMk cId="0" sldId="273"/>
        </pc:sldMkLst>
        <pc:spChg chg="del">
          <ac:chgData name="OH YOUNGJEA" userId="004085827990ef31" providerId="LiveId" clId="{AF47C004-D08C-4A3F-90C3-3A2BF420A094}" dt="2020-09-19T06:06:32.928" v="4056" actId="478"/>
          <ac:spMkLst>
            <pc:docMk/>
            <pc:sldMk cId="0" sldId="273"/>
            <ac:spMk id="2" creationId="{00000000-0000-0000-0000-000000000000}"/>
          </ac:spMkLst>
        </pc:spChg>
        <pc:spChg chg="mod">
          <ac:chgData name="OH YOUNGJEA" userId="004085827990ef31" providerId="LiveId" clId="{AF47C004-D08C-4A3F-90C3-3A2BF420A094}" dt="2020-09-19T06:07:26.890" v="4062" actId="14100"/>
          <ac:spMkLst>
            <pc:docMk/>
            <pc:sldMk cId="0" sldId="273"/>
            <ac:spMk id="5" creationId="{00000000-0000-0000-0000-000000000000}"/>
          </ac:spMkLst>
        </pc:spChg>
        <pc:spChg chg="del">
          <ac:chgData name="OH YOUNGJEA" userId="004085827990ef31" providerId="LiveId" clId="{AF47C004-D08C-4A3F-90C3-3A2BF420A094}" dt="2020-09-19T05:38:32.498" v="3822" actId="478"/>
          <ac:spMkLst>
            <pc:docMk/>
            <pc:sldMk cId="0" sldId="273"/>
            <ac:spMk id="7" creationId="{00000000-0000-0000-0000-000000000000}"/>
          </ac:spMkLst>
        </pc:spChg>
      </pc:sldChg>
      <pc:sldChg chg="del ord">
        <pc:chgData name="OH YOUNGJEA" userId="004085827990ef31" providerId="LiveId" clId="{AF47C004-D08C-4A3F-90C3-3A2BF420A094}" dt="2020-09-19T00:22:04.436" v="1034" actId="2696"/>
        <pc:sldMkLst>
          <pc:docMk/>
          <pc:sldMk cId="3978776650" sldId="273"/>
        </pc:sldMkLst>
      </pc:sldChg>
      <pc:sldChg chg="delSp add del mod">
        <pc:chgData name="OH YOUNGJEA" userId="004085827990ef31" providerId="LiveId" clId="{AF47C004-D08C-4A3F-90C3-3A2BF420A094}" dt="2020-09-19T06:07:38.692" v="4063" actId="47"/>
        <pc:sldMkLst>
          <pc:docMk/>
          <pc:sldMk cId="0" sldId="274"/>
        </pc:sldMkLst>
        <pc:spChg chg="del">
          <ac:chgData name="OH YOUNGJEA" userId="004085827990ef31" providerId="LiveId" clId="{AF47C004-D08C-4A3F-90C3-3A2BF420A094}" dt="2020-09-19T05:38:36.367" v="3823" actId="478"/>
          <ac:spMkLst>
            <pc:docMk/>
            <pc:sldMk cId="0" sldId="274"/>
            <ac:spMk id="9" creationId="{00000000-0000-0000-0000-000000000000}"/>
          </ac:spMkLst>
        </pc:spChg>
      </pc:sldChg>
      <pc:sldChg chg="del ord">
        <pc:chgData name="OH YOUNGJEA" userId="004085827990ef31" providerId="LiveId" clId="{AF47C004-D08C-4A3F-90C3-3A2BF420A094}" dt="2020-09-19T00:22:04.436" v="1034" actId="2696"/>
        <pc:sldMkLst>
          <pc:docMk/>
          <pc:sldMk cId="2911487398" sldId="274"/>
        </pc:sldMkLst>
      </pc:sldChg>
      <pc:sldChg chg="ord">
        <pc:chgData name="OH YOUNGJEA" userId="004085827990ef31" providerId="LiveId" clId="{AF47C004-D08C-4A3F-90C3-3A2BF420A094}" dt="2020-09-19T00:23:05.045" v="1036"/>
        <pc:sldMkLst>
          <pc:docMk/>
          <pc:sldMk cId="3552780106" sldId="275"/>
        </pc:sldMkLst>
      </pc:sldChg>
      <pc:sldChg chg="addSp modSp mod">
        <pc:chgData name="OH YOUNGJEA" userId="004085827990ef31" providerId="LiveId" clId="{AF47C004-D08C-4A3F-90C3-3A2BF420A094}" dt="2020-09-18T23:55:09.335" v="413" actId="1076"/>
        <pc:sldMkLst>
          <pc:docMk/>
          <pc:sldMk cId="2081729344" sldId="276"/>
        </pc:sldMkLst>
        <pc:spChg chg="add mod">
          <ac:chgData name="OH YOUNGJEA" userId="004085827990ef31" providerId="LiveId" clId="{AF47C004-D08C-4A3F-90C3-3A2BF420A094}" dt="2020-09-18T23:55:09.335" v="413" actId="1076"/>
          <ac:spMkLst>
            <pc:docMk/>
            <pc:sldMk cId="2081729344" sldId="276"/>
            <ac:spMk id="2" creationId="{87695B30-152C-4768-B9B0-F1D125E472E5}"/>
          </ac:spMkLst>
        </pc:spChg>
      </pc:sldChg>
      <pc:sldChg chg="del">
        <pc:chgData name="OH YOUNGJEA" userId="004085827990ef31" providerId="LiveId" clId="{AF47C004-D08C-4A3F-90C3-3A2BF420A094}" dt="2020-09-18T23:53:31.862" v="354" actId="2696"/>
        <pc:sldMkLst>
          <pc:docMk/>
          <pc:sldMk cId="4174693095" sldId="276"/>
        </pc:sldMkLst>
      </pc:sldChg>
      <pc:sldChg chg="del">
        <pc:chgData name="OH YOUNGJEA" userId="004085827990ef31" providerId="LiveId" clId="{AF47C004-D08C-4A3F-90C3-3A2BF420A094}" dt="2020-09-19T00:27:21.129" v="1050" actId="47"/>
        <pc:sldMkLst>
          <pc:docMk/>
          <pc:sldMk cId="557959625" sldId="278"/>
        </pc:sldMkLst>
      </pc:sldChg>
      <pc:sldChg chg="del">
        <pc:chgData name="OH YOUNGJEA" userId="004085827990ef31" providerId="LiveId" clId="{AF47C004-D08C-4A3F-90C3-3A2BF420A094}" dt="2020-09-19T00:27:21.129" v="1050" actId="47"/>
        <pc:sldMkLst>
          <pc:docMk/>
          <pc:sldMk cId="1067763772" sldId="279"/>
        </pc:sldMkLst>
      </pc:sldChg>
      <pc:sldChg chg="del">
        <pc:chgData name="OH YOUNGJEA" userId="004085827990ef31" providerId="LiveId" clId="{AF47C004-D08C-4A3F-90C3-3A2BF420A094}" dt="2020-09-19T00:27:21.129" v="1050" actId="47"/>
        <pc:sldMkLst>
          <pc:docMk/>
          <pc:sldMk cId="3700897086" sldId="280"/>
        </pc:sldMkLst>
      </pc:sldChg>
      <pc:sldChg chg="del">
        <pc:chgData name="OH YOUNGJEA" userId="004085827990ef31" providerId="LiveId" clId="{AF47C004-D08C-4A3F-90C3-3A2BF420A094}" dt="2020-09-19T00:27:21.129" v="1050" actId="47"/>
        <pc:sldMkLst>
          <pc:docMk/>
          <pc:sldMk cId="1063971006" sldId="281"/>
        </pc:sldMkLst>
      </pc:sldChg>
      <pc:sldChg chg="del">
        <pc:chgData name="OH YOUNGJEA" userId="004085827990ef31" providerId="LiveId" clId="{AF47C004-D08C-4A3F-90C3-3A2BF420A094}" dt="2020-09-19T00:27:21.129" v="1050" actId="47"/>
        <pc:sldMkLst>
          <pc:docMk/>
          <pc:sldMk cId="1588255119" sldId="282"/>
        </pc:sldMkLst>
      </pc:sldChg>
      <pc:sldChg chg="del">
        <pc:chgData name="OH YOUNGJEA" userId="004085827990ef31" providerId="LiveId" clId="{AF47C004-D08C-4A3F-90C3-3A2BF420A094}" dt="2020-09-19T00:27:21.129" v="1050" actId="47"/>
        <pc:sldMkLst>
          <pc:docMk/>
          <pc:sldMk cId="2780426781" sldId="283"/>
        </pc:sldMkLst>
      </pc:sldChg>
      <pc:sldChg chg="del">
        <pc:chgData name="OH YOUNGJEA" userId="004085827990ef31" providerId="LiveId" clId="{AF47C004-D08C-4A3F-90C3-3A2BF420A094}" dt="2020-09-19T00:27:21.129" v="1050" actId="47"/>
        <pc:sldMkLst>
          <pc:docMk/>
          <pc:sldMk cId="3479251035" sldId="285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057605739" sldId="286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677878761" sldId="287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764788985" sldId="288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812292125" sldId="289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4129855650" sldId="290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840203773" sldId="291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012096365" sldId="293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16875583" sldId="294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317849242" sldId="295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325967532" sldId="296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675275423" sldId="297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058945270" sldId="298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816819358" sldId="299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456448040" sldId="300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535265855" sldId="301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4043944446" sldId="303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57288885" sldId="304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558157837" sldId="305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13421095" sldId="306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116996292" sldId="307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87887489" sldId="308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955076839" sldId="309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799023921" sldId="310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995448590" sldId="311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435806008" sldId="312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306349451" sldId="313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883220885" sldId="314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974140045" sldId="315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077957983" sldId="316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842545833" sldId="317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451427914" sldId="318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462718275" sldId="319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290160433" sldId="320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471759730" sldId="321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326533101" sldId="322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369480233" sldId="323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594284403" sldId="324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469017152" sldId="325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193745350" sldId="327"/>
        </pc:sldMkLst>
      </pc:sldChg>
      <pc:sldChg chg="del">
        <pc:chgData name="OH YOUNGJEA" userId="004085827990ef31" providerId="LiveId" clId="{AF47C004-D08C-4A3F-90C3-3A2BF420A094}" dt="2020-09-19T00:25:03.554" v="1049" actId="47"/>
        <pc:sldMkLst>
          <pc:docMk/>
          <pc:sldMk cId="2450802063" sldId="329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159831941" sldId="330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676779486" sldId="331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712259733" sldId="332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966169385" sldId="333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095138551" sldId="334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303582905" sldId="336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4191050803" sldId="337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091933741" sldId="339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664232685" sldId="341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314608186" sldId="342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4169430690" sldId="343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821635822" sldId="344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709509010" sldId="345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285732117" sldId="353"/>
        </pc:sldMkLst>
      </pc:sldChg>
      <pc:sldChg chg="del">
        <pc:chgData name="OH YOUNGJEA" userId="004085827990ef31" providerId="LiveId" clId="{AF47C004-D08C-4A3F-90C3-3A2BF420A094}" dt="2020-09-19T00:25:03.554" v="1049" actId="47"/>
        <pc:sldMkLst>
          <pc:docMk/>
          <pc:sldMk cId="1990610572" sldId="362"/>
        </pc:sldMkLst>
      </pc:sldChg>
      <pc:sldChg chg="del">
        <pc:chgData name="OH YOUNGJEA" userId="004085827990ef31" providerId="LiveId" clId="{AF47C004-D08C-4A3F-90C3-3A2BF420A094}" dt="2020-09-19T00:25:03.554" v="1049" actId="47"/>
        <pc:sldMkLst>
          <pc:docMk/>
          <pc:sldMk cId="1067695527" sldId="363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421302852" sldId="368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643180220" sldId="369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916538049" sldId="380"/>
        </pc:sldMkLst>
      </pc:sldChg>
      <pc:sldChg chg="del">
        <pc:chgData name="OH YOUNGJEA" userId="004085827990ef31" providerId="LiveId" clId="{AF47C004-D08C-4A3F-90C3-3A2BF420A094}" dt="2020-09-19T00:25:03.554" v="1049" actId="47"/>
        <pc:sldMkLst>
          <pc:docMk/>
          <pc:sldMk cId="958789587" sldId="400"/>
        </pc:sldMkLst>
      </pc:sldChg>
      <pc:sldChg chg="del">
        <pc:chgData name="OH YOUNGJEA" userId="004085827990ef31" providerId="LiveId" clId="{AF47C004-D08C-4A3F-90C3-3A2BF420A094}" dt="2020-09-19T00:25:03.554" v="1049" actId="47"/>
        <pc:sldMkLst>
          <pc:docMk/>
          <pc:sldMk cId="3444622172" sldId="415"/>
        </pc:sldMkLst>
      </pc:sldChg>
      <pc:sldChg chg="del">
        <pc:chgData name="OH YOUNGJEA" userId="004085827990ef31" providerId="LiveId" clId="{AF47C004-D08C-4A3F-90C3-3A2BF420A094}" dt="2020-09-19T00:25:03.554" v="1049" actId="47"/>
        <pc:sldMkLst>
          <pc:docMk/>
          <pc:sldMk cId="1388690504" sldId="419"/>
        </pc:sldMkLst>
      </pc:sldChg>
      <pc:sldChg chg="del">
        <pc:chgData name="OH YOUNGJEA" userId="004085827990ef31" providerId="LiveId" clId="{AF47C004-D08C-4A3F-90C3-3A2BF420A094}" dt="2020-09-19T00:25:03.554" v="1049" actId="47"/>
        <pc:sldMkLst>
          <pc:docMk/>
          <pc:sldMk cId="3590251285" sldId="420"/>
        </pc:sldMkLst>
      </pc:sldChg>
      <pc:sldChg chg="del">
        <pc:chgData name="OH YOUNGJEA" userId="004085827990ef31" providerId="LiveId" clId="{AF47C004-D08C-4A3F-90C3-3A2BF420A094}" dt="2020-09-19T00:25:03.554" v="1049" actId="47"/>
        <pc:sldMkLst>
          <pc:docMk/>
          <pc:sldMk cId="3313364988" sldId="421"/>
        </pc:sldMkLst>
      </pc:sldChg>
      <pc:sldChg chg="del">
        <pc:chgData name="OH YOUNGJEA" userId="004085827990ef31" providerId="LiveId" clId="{AF47C004-D08C-4A3F-90C3-3A2BF420A094}" dt="2020-09-19T00:25:03.554" v="1049" actId="47"/>
        <pc:sldMkLst>
          <pc:docMk/>
          <pc:sldMk cId="651144547" sldId="425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179010331" sldId="431"/>
        </pc:sldMkLst>
      </pc:sldChg>
      <pc:sldChg chg="del">
        <pc:chgData name="OH YOUNGJEA" userId="004085827990ef31" providerId="LiveId" clId="{AF47C004-D08C-4A3F-90C3-3A2BF420A094}" dt="2020-09-19T00:25:03.554" v="1049" actId="47"/>
        <pc:sldMkLst>
          <pc:docMk/>
          <pc:sldMk cId="123533965" sldId="522"/>
        </pc:sldMkLst>
      </pc:sldChg>
      <pc:sldChg chg="addSp delSp modSp mod">
        <pc:chgData name="OH YOUNGJEA" userId="004085827990ef31" providerId="LiveId" clId="{AF47C004-D08C-4A3F-90C3-3A2BF420A094}" dt="2020-09-19T00:05:54.825" v="494" actId="255"/>
        <pc:sldMkLst>
          <pc:docMk/>
          <pc:sldMk cId="2580240532" sldId="527"/>
        </pc:sldMkLst>
        <pc:spChg chg="del">
          <ac:chgData name="OH YOUNGJEA" userId="004085827990ef31" providerId="LiveId" clId="{AF47C004-D08C-4A3F-90C3-3A2BF420A094}" dt="2020-09-18T23:59:41.040" v="456" actId="478"/>
          <ac:spMkLst>
            <pc:docMk/>
            <pc:sldMk cId="2580240532" sldId="527"/>
            <ac:spMk id="2" creationId="{56E5F996-72AB-4976-8669-2E38CECB0A36}"/>
          </ac:spMkLst>
        </pc:spChg>
        <pc:spChg chg="mod">
          <ac:chgData name="OH YOUNGJEA" userId="004085827990ef31" providerId="LiveId" clId="{AF47C004-D08C-4A3F-90C3-3A2BF420A094}" dt="2020-09-19T00:05:54.825" v="494" actId="255"/>
          <ac:spMkLst>
            <pc:docMk/>
            <pc:sldMk cId="2580240532" sldId="527"/>
            <ac:spMk id="3" creationId="{25E63AB7-1F66-4F43-BE93-E479004B0B1B}"/>
          </ac:spMkLst>
        </pc:spChg>
        <pc:spChg chg="mod">
          <ac:chgData name="OH YOUNGJEA" userId="004085827990ef31" providerId="LiveId" clId="{AF47C004-D08C-4A3F-90C3-3A2BF420A094}" dt="2020-09-19T00:05:41" v="492" actId="255"/>
          <ac:spMkLst>
            <pc:docMk/>
            <pc:sldMk cId="2580240532" sldId="527"/>
            <ac:spMk id="5" creationId="{F42B19AC-6D93-45A3-944E-BED536ED38BC}"/>
          </ac:spMkLst>
        </pc:spChg>
        <pc:spChg chg="add del mod">
          <ac:chgData name="OH YOUNGJEA" userId="004085827990ef31" providerId="LiveId" clId="{AF47C004-D08C-4A3F-90C3-3A2BF420A094}" dt="2020-09-18T23:59:44.436" v="457" actId="478"/>
          <ac:spMkLst>
            <pc:docMk/>
            <pc:sldMk cId="2580240532" sldId="527"/>
            <ac:spMk id="6" creationId="{860135B4-A62F-4484-BD33-EF144F75EB41}"/>
          </ac:spMkLst>
        </pc:spChg>
      </pc:sldChg>
      <pc:sldChg chg="del">
        <pc:chgData name="OH YOUNGJEA" userId="004085827990ef31" providerId="LiveId" clId="{AF47C004-D08C-4A3F-90C3-3A2BF420A094}" dt="2020-09-19T00:25:03.554" v="1049" actId="47"/>
        <pc:sldMkLst>
          <pc:docMk/>
          <pc:sldMk cId="808026166" sldId="531"/>
        </pc:sldMkLst>
      </pc:sldChg>
      <pc:sldChg chg="del">
        <pc:chgData name="OH YOUNGJEA" userId="004085827990ef31" providerId="LiveId" clId="{AF47C004-D08C-4A3F-90C3-3A2BF420A094}" dt="2020-09-19T00:25:03.554" v="1049" actId="47"/>
        <pc:sldMkLst>
          <pc:docMk/>
          <pc:sldMk cId="4181422977" sldId="532"/>
        </pc:sldMkLst>
      </pc:sldChg>
      <pc:sldChg chg="del">
        <pc:chgData name="OH YOUNGJEA" userId="004085827990ef31" providerId="LiveId" clId="{AF47C004-D08C-4A3F-90C3-3A2BF420A094}" dt="2020-09-19T00:25:03.554" v="1049" actId="47"/>
        <pc:sldMkLst>
          <pc:docMk/>
          <pc:sldMk cId="4278767961" sldId="535"/>
        </pc:sldMkLst>
      </pc:sldChg>
      <pc:sldChg chg="modSp mod">
        <pc:chgData name="OH YOUNGJEA" userId="004085827990ef31" providerId="LiveId" clId="{AF47C004-D08C-4A3F-90C3-3A2BF420A094}" dt="2020-09-19T00:32:35.821" v="1101" actId="1076"/>
        <pc:sldMkLst>
          <pc:docMk/>
          <pc:sldMk cId="807063805" sldId="544"/>
        </pc:sldMkLst>
        <pc:spChg chg="mod">
          <ac:chgData name="OH YOUNGJEA" userId="004085827990ef31" providerId="LiveId" clId="{AF47C004-D08C-4A3F-90C3-3A2BF420A094}" dt="2020-09-19T00:32:35.821" v="1101" actId="1076"/>
          <ac:spMkLst>
            <pc:docMk/>
            <pc:sldMk cId="807063805" sldId="544"/>
            <ac:spMk id="2" creationId="{0448B052-CB9A-4C8E-B111-1C43DC5C26D3}"/>
          </ac:spMkLst>
        </pc:spChg>
      </pc:sldChg>
      <pc:sldChg chg="del">
        <pc:chgData name="OH YOUNGJEA" userId="004085827990ef31" providerId="LiveId" clId="{AF47C004-D08C-4A3F-90C3-3A2BF420A094}" dt="2020-09-19T00:25:03.554" v="1049" actId="47"/>
        <pc:sldMkLst>
          <pc:docMk/>
          <pc:sldMk cId="3426720272" sldId="545"/>
        </pc:sldMkLst>
      </pc:sldChg>
      <pc:sldChg chg="del">
        <pc:chgData name="OH YOUNGJEA" userId="004085827990ef31" providerId="LiveId" clId="{AF47C004-D08C-4A3F-90C3-3A2BF420A094}" dt="2020-09-19T00:25:03.554" v="1049" actId="47"/>
        <pc:sldMkLst>
          <pc:docMk/>
          <pc:sldMk cId="1255407740" sldId="546"/>
        </pc:sldMkLst>
      </pc:sldChg>
      <pc:sldChg chg="del">
        <pc:chgData name="OH YOUNGJEA" userId="004085827990ef31" providerId="LiveId" clId="{AF47C004-D08C-4A3F-90C3-3A2BF420A094}" dt="2020-09-19T00:25:03.554" v="1049" actId="47"/>
        <pc:sldMkLst>
          <pc:docMk/>
          <pc:sldMk cId="4098072640" sldId="547"/>
        </pc:sldMkLst>
      </pc:sldChg>
      <pc:sldChg chg="ord">
        <pc:chgData name="OH YOUNGJEA" userId="004085827990ef31" providerId="LiveId" clId="{AF47C004-D08C-4A3F-90C3-3A2BF420A094}" dt="2020-09-19T00:23:09.448" v="1038"/>
        <pc:sldMkLst>
          <pc:docMk/>
          <pc:sldMk cId="3691790485" sldId="553"/>
        </pc:sldMkLst>
      </pc:sldChg>
      <pc:sldChg chg="del">
        <pc:chgData name="OH YOUNGJEA" userId="004085827990ef31" providerId="LiveId" clId="{AF47C004-D08C-4A3F-90C3-3A2BF420A094}" dt="2020-09-19T00:25:03.554" v="1049" actId="47"/>
        <pc:sldMkLst>
          <pc:docMk/>
          <pc:sldMk cId="3155576313" sldId="554"/>
        </pc:sldMkLst>
      </pc:sldChg>
      <pc:sldChg chg="del">
        <pc:chgData name="OH YOUNGJEA" userId="004085827990ef31" providerId="LiveId" clId="{AF47C004-D08C-4A3F-90C3-3A2BF420A094}" dt="2020-09-19T00:33:20.169" v="1102" actId="2696"/>
        <pc:sldMkLst>
          <pc:docMk/>
          <pc:sldMk cId="3480912200" sldId="555"/>
        </pc:sldMkLst>
      </pc:sldChg>
      <pc:sldChg chg="addSp modSp mod">
        <pc:chgData name="OH YOUNGJEA" userId="004085827990ef31" providerId="LiveId" clId="{AF47C004-D08C-4A3F-90C3-3A2BF420A094}" dt="2020-09-19T00:40:03.534" v="1282" actId="113"/>
        <pc:sldMkLst>
          <pc:docMk/>
          <pc:sldMk cId="3889081194" sldId="555"/>
        </pc:sldMkLst>
        <pc:spChg chg="add mod">
          <ac:chgData name="OH YOUNGJEA" userId="004085827990ef31" providerId="LiveId" clId="{AF47C004-D08C-4A3F-90C3-3A2BF420A094}" dt="2020-09-19T00:40:03.534" v="1282" actId="113"/>
          <ac:spMkLst>
            <pc:docMk/>
            <pc:sldMk cId="3889081194" sldId="555"/>
            <ac:spMk id="2" creationId="{7E8022B4-106B-4520-990D-0E2FBF78D067}"/>
          </ac:spMkLst>
        </pc:spChg>
      </pc:sldChg>
      <pc:sldChg chg="del">
        <pc:chgData name="OH YOUNGJEA" userId="004085827990ef31" providerId="LiveId" clId="{AF47C004-D08C-4A3F-90C3-3A2BF420A094}" dt="2020-09-19T00:34:39.246" v="1103" actId="2696"/>
        <pc:sldMkLst>
          <pc:docMk/>
          <pc:sldMk cId="930876179" sldId="556"/>
        </pc:sldMkLst>
      </pc:sldChg>
      <pc:sldChg chg="del">
        <pc:chgData name="OH YOUNGJEA" userId="004085827990ef31" providerId="LiveId" clId="{AF47C004-D08C-4A3F-90C3-3A2BF420A094}" dt="2020-09-19T00:34:39.246" v="1103" actId="2696"/>
        <pc:sldMkLst>
          <pc:docMk/>
          <pc:sldMk cId="2273722810" sldId="557"/>
        </pc:sldMkLst>
      </pc:sldChg>
      <pc:sldChg chg="del">
        <pc:chgData name="OH YOUNGJEA" userId="004085827990ef31" providerId="LiveId" clId="{AF47C004-D08C-4A3F-90C3-3A2BF420A094}" dt="2020-09-19T00:34:39.246" v="1103" actId="2696"/>
        <pc:sldMkLst>
          <pc:docMk/>
          <pc:sldMk cId="3404727544" sldId="558"/>
        </pc:sldMkLst>
      </pc:sldChg>
      <pc:sldChg chg="del">
        <pc:chgData name="OH YOUNGJEA" userId="004085827990ef31" providerId="LiveId" clId="{AF47C004-D08C-4A3F-90C3-3A2BF420A094}" dt="2020-09-19T00:34:39.246" v="1103" actId="2696"/>
        <pc:sldMkLst>
          <pc:docMk/>
          <pc:sldMk cId="1316340529" sldId="559"/>
        </pc:sldMkLst>
      </pc:sldChg>
      <pc:sldChg chg="del">
        <pc:chgData name="OH YOUNGJEA" userId="004085827990ef31" providerId="LiveId" clId="{AF47C004-D08C-4A3F-90C3-3A2BF420A094}" dt="2020-09-19T00:34:39.246" v="1103" actId="2696"/>
        <pc:sldMkLst>
          <pc:docMk/>
          <pc:sldMk cId="3680393385" sldId="560"/>
        </pc:sldMkLst>
      </pc:sldChg>
      <pc:sldChg chg="del">
        <pc:chgData name="OH YOUNGJEA" userId="004085827990ef31" providerId="LiveId" clId="{AF47C004-D08C-4A3F-90C3-3A2BF420A094}" dt="2020-09-19T00:34:39.246" v="1103" actId="2696"/>
        <pc:sldMkLst>
          <pc:docMk/>
          <pc:sldMk cId="3590986300" sldId="561"/>
        </pc:sldMkLst>
      </pc:sldChg>
      <pc:sldChg chg="del">
        <pc:chgData name="OH YOUNGJEA" userId="004085827990ef31" providerId="LiveId" clId="{AF47C004-D08C-4A3F-90C3-3A2BF420A094}" dt="2020-09-19T00:34:39.246" v="1103" actId="2696"/>
        <pc:sldMkLst>
          <pc:docMk/>
          <pc:sldMk cId="888660011" sldId="562"/>
        </pc:sldMkLst>
      </pc:sldChg>
      <pc:sldChg chg="del">
        <pc:chgData name="OH YOUNGJEA" userId="004085827990ef31" providerId="LiveId" clId="{AF47C004-D08C-4A3F-90C3-3A2BF420A094}" dt="2020-09-19T00:34:39.246" v="1103" actId="2696"/>
        <pc:sldMkLst>
          <pc:docMk/>
          <pc:sldMk cId="2994604207" sldId="563"/>
        </pc:sldMkLst>
      </pc:sldChg>
      <pc:sldChg chg="del">
        <pc:chgData name="OH YOUNGJEA" userId="004085827990ef31" providerId="LiveId" clId="{AF47C004-D08C-4A3F-90C3-3A2BF420A094}" dt="2020-09-19T00:34:39.246" v="1103" actId="2696"/>
        <pc:sldMkLst>
          <pc:docMk/>
          <pc:sldMk cId="981217865" sldId="564"/>
        </pc:sldMkLst>
      </pc:sldChg>
      <pc:sldChg chg="del">
        <pc:chgData name="OH YOUNGJEA" userId="004085827990ef31" providerId="LiveId" clId="{AF47C004-D08C-4A3F-90C3-3A2BF420A094}" dt="2020-09-19T00:50:27.399" v="1386" actId="2696"/>
        <pc:sldMkLst>
          <pc:docMk/>
          <pc:sldMk cId="1889661333" sldId="565"/>
        </pc:sldMkLst>
      </pc:sldChg>
      <pc:sldChg chg="modSp mod">
        <pc:chgData name="OH YOUNGJEA" userId="004085827990ef31" providerId="LiveId" clId="{AF47C004-D08C-4A3F-90C3-3A2BF420A094}" dt="2020-09-19T00:51:18.018" v="1390" actId="255"/>
        <pc:sldMkLst>
          <pc:docMk/>
          <pc:sldMk cId="2829942435" sldId="565"/>
        </pc:sldMkLst>
        <pc:spChg chg="mod">
          <ac:chgData name="OH YOUNGJEA" userId="004085827990ef31" providerId="LiveId" clId="{AF47C004-D08C-4A3F-90C3-3A2BF420A094}" dt="2020-09-19T00:51:18.018" v="1390" actId="255"/>
          <ac:spMkLst>
            <pc:docMk/>
            <pc:sldMk cId="2829942435" sldId="565"/>
            <ac:spMk id="4" creationId="{443897F6-093C-4FF0-804C-E3FC014A91A1}"/>
          </ac:spMkLst>
        </pc:spChg>
      </pc:sldChg>
      <pc:sldChg chg="del">
        <pc:chgData name="OH YOUNGJEA" userId="004085827990ef31" providerId="LiveId" clId="{AF47C004-D08C-4A3F-90C3-3A2BF420A094}" dt="2020-09-19T00:50:27.399" v="1386" actId="2696"/>
        <pc:sldMkLst>
          <pc:docMk/>
          <pc:sldMk cId="3034657203" sldId="566"/>
        </pc:sldMkLst>
      </pc:sldChg>
      <pc:sldChg chg="del">
        <pc:chgData name="OH YOUNGJEA" userId="004085827990ef31" providerId="LiveId" clId="{AF47C004-D08C-4A3F-90C3-3A2BF420A094}" dt="2020-09-19T00:50:27.399" v="1386" actId="2696"/>
        <pc:sldMkLst>
          <pc:docMk/>
          <pc:sldMk cId="1717534517" sldId="567"/>
        </pc:sldMkLst>
      </pc:sldChg>
      <pc:sldChg chg="del">
        <pc:chgData name="OH YOUNGJEA" userId="004085827990ef31" providerId="LiveId" clId="{AF47C004-D08C-4A3F-90C3-3A2BF420A094}" dt="2020-09-19T00:50:27.399" v="1386" actId="2696"/>
        <pc:sldMkLst>
          <pc:docMk/>
          <pc:sldMk cId="1299046703" sldId="568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722384310" sldId="573"/>
        </pc:sldMkLst>
      </pc:sldChg>
      <pc:sldChg chg="modSp mod">
        <pc:chgData name="OH YOUNGJEA" userId="004085827990ef31" providerId="LiveId" clId="{AF47C004-D08C-4A3F-90C3-3A2BF420A094}" dt="2020-09-19T00:53:43.331" v="1392" actId="1076"/>
        <pc:sldMkLst>
          <pc:docMk/>
          <pc:sldMk cId="3947264304" sldId="580"/>
        </pc:sldMkLst>
        <pc:spChg chg="mod">
          <ac:chgData name="OH YOUNGJEA" userId="004085827990ef31" providerId="LiveId" clId="{AF47C004-D08C-4A3F-90C3-3A2BF420A094}" dt="2020-09-19T00:53:43.331" v="1392" actId="1076"/>
          <ac:spMkLst>
            <pc:docMk/>
            <pc:sldMk cId="3947264304" sldId="580"/>
            <ac:spMk id="5" creationId="{CF41170E-3E73-46D7-B1E9-EC7FC7A6CF77}"/>
          </ac:spMkLst>
        </pc:spChg>
        <pc:spChg chg="mod">
          <ac:chgData name="OH YOUNGJEA" userId="004085827990ef31" providerId="LiveId" clId="{AF47C004-D08C-4A3F-90C3-3A2BF420A094}" dt="2020-09-19T00:53:38.481" v="1391" actId="14100"/>
          <ac:spMkLst>
            <pc:docMk/>
            <pc:sldMk cId="3947264304" sldId="580"/>
            <ac:spMk id="7" creationId="{EED268FA-0273-4CD1-8CAD-7A53BF06D5E0}"/>
          </ac:spMkLst>
        </pc:spChg>
      </pc:sldChg>
      <pc:sldChg chg="modSp mod">
        <pc:chgData name="OH YOUNGJEA" userId="004085827990ef31" providerId="LiveId" clId="{AF47C004-D08C-4A3F-90C3-3A2BF420A094}" dt="2020-09-19T00:53:47.970" v="1393" actId="1076"/>
        <pc:sldMkLst>
          <pc:docMk/>
          <pc:sldMk cId="1505497607" sldId="587"/>
        </pc:sldMkLst>
        <pc:spChg chg="mod">
          <ac:chgData name="OH YOUNGJEA" userId="004085827990ef31" providerId="LiveId" clId="{AF47C004-D08C-4A3F-90C3-3A2BF420A094}" dt="2020-09-19T00:53:47.970" v="1393" actId="1076"/>
          <ac:spMkLst>
            <pc:docMk/>
            <pc:sldMk cId="1505497607" sldId="587"/>
            <ac:spMk id="7" creationId="{9CB78D0B-D1C3-475C-B8FD-446CF4350601}"/>
          </ac:spMkLst>
        </pc:spChg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355903134" sldId="598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687098905" sldId="599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951792904" sldId="600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413376780" sldId="601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552843096" sldId="602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0" sldId="708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198730457" sldId="709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365700142" sldId="710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939452995" sldId="711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4187562899" sldId="712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904803263" sldId="713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277801317" sldId="714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720492157" sldId="715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392177107" sldId="716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888659837" sldId="717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743075608" sldId="718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709840922" sldId="719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011751739" sldId="720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4207170777" sldId="721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117627409" sldId="722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672784228" sldId="723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09418010" sldId="724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464320785" sldId="725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659914992" sldId="726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803798414" sldId="896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200998318" sldId="897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371027206" sldId="898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305116955" sldId="899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321109312" sldId="902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537794009" sldId="903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704334048" sldId="904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937150836" sldId="905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559071992" sldId="906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499944224" sldId="907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584898463" sldId="908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086297278" sldId="909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0" sldId="910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0" sldId="911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0" sldId="912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0" sldId="913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0" sldId="914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21119869" sldId="915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638590800" sldId="917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4047876544" sldId="918"/>
        </pc:sldMkLst>
      </pc:sldChg>
      <pc:sldChg chg="modSp mod">
        <pc:chgData name="OH YOUNGJEA" userId="004085827990ef31" providerId="LiveId" clId="{AF47C004-D08C-4A3F-90C3-3A2BF420A094}" dt="2020-09-18T23:33:20.810" v="2" actId="5793"/>
        <pc:sldMkLst>
          <pc:docMk/>
          <pc:sldMk cId="3098931337" sldId="920"/>
        </pc:sldMkLst>
        <pc:spChg chg="mod">
          <ac:chgData name="OH YOUNGJEA" userId="004085827990ef31" providerId="LiveId" clId="{AF47C004-D08C-4A3F-90C3-3A2BF420A094}" dt="2020-09-18T23:33:20.810" v="2" actId="5793"/>
          <ac:spMkLst>
            <pc:docMk/>
            <pc:sldMk cId="3098931337" sldId="920"/>
            <ac:spMk id="3" creationId="{EABE70E0-0354-4E9D-9F10-C18403E60DA8}"/>
          </ac:spMkLst>
        </pc:spChg>
      </pc:sldChg>
      <pc:sldChg chg="modSp mod">
        <pc:chgData name="OH YOUNGJEA" userId="004085827990ef31" providerId="LiveId" clId="{AF47C004-D08C-4A3F-90C3-3A2BF420A094}" dt="2020-09-18T23:46:50.038" v="333" actId="1076"/>
        <pc:sldMkLst>
          <pc:docMk/>
          <pc:sldMk cId="1110486758" sldId="929"/>
        </pc:sldMkLst>
        <pc:spChg chg="mod">
          <ac:chgData name="OH YOUNGJEA" userId="004085827990ef31" providerId="LiveId" clId="{AF47C004-D08C-4A3F-90C3-3A2BF420A094}" dt="2020-09-18T23:46:50.038" v="333" actId="1076"/>
          <ac:spMkLst>
            <pc:docMk/>
            <pc:sldMk cId="1110486758" sldId="929"/>
            <ac:spMk id="6" creationId="{D72E9E9D-AEFC-4C7D-AB7C-FF1A345E2416}"/>
          </ac:spMkLst>
        </pc:spChg>
        <pc:picChg chg="mod">
          <ac:chgData name="OH YOUNGJEA" userId="004085827990ef31" providerId="LiveId" clId="{AF47C004-D08C-4A3F-90C3-3A2BF420A094}" dt="2020-09-18T23:46:30.680" v="327" actId="1076"/>
          <ac:picMkLst>
            <pc:docMk/>
            <pc:sldMk cId="1110486758" sldId="929"/>
            <ac:picMk id="5" creationId="{3BB424C6-E75B-4302-A95A-4EAC3E326353}"/>
          </ac:picMkLst>
        </pc:picChg>
      </pc:sldChg>
      <pc:sldChg chg="addSp delSp modSp mod">
        <pc:chgData name="OH YOUNGJEA" userId="004085827990ef31" providerId="LiveId" clId="{AF47C004-D08C-4A3F-90C3-3A2BF420A094}" dt="2020-09-18T23:57:55.526" v="446" actId="1076"/>
        <pc:sldMkLst>
          <pc:docMk/>
          <pc:sldMk cId="2856131194" sldId="931"/>
        </pc:sldMkLst>
        <pc:spChg chg="del mod">
          <ac:chgData name="OH YOUNGJEA" userId="004085827990ef31" providerId="LiveId" clId="{AF47C004-D08C-4A3F-90C3-3A2BF420A094}" dt="2020-09-18T23:57:44.736" v="441" actId="478"/>
          <ac:spMkLst>
            <pc:docMk/>
            <pc:sldMk cId="2856131194" sldId="931"/>
            <ac:spMk id="2" creationId="{011C9B1E-E2FC-D742-9BD3-6C3981142F4E}"/>
          </ac:spMkLst>
        </pc:spChg>
        <pc:spChg chg="add del mod">
          <ac:chgData name="OH YOUNGJEA" userId="004085827990ef31" providerId="LiveId" clId="{AF47C004-D08C-4A3F-90C3-3A2BF420A094}" dt="2020-09-18T23:57:47.899" v="442" actId="478"/>
          <ac:spMkLst>
            <pc:docMk/>
            <pc:sldMk cId="2856131194" sldId="931"/>
            <ac:spMk id="4" creationId="{3D6F7FFC-9658-41AC-AE92-EC2C59D5354B}"/>
          </ac:spMkLst>
        </pc:spChg>
        <pc:spChg chg="add mod">
          <ac:chgData name="OH YOUNGJEA" userId="004085827990ef31" providerId="LiveId" clId="{AF47C004-D08C-4A3F-90C3-3A2BF420A094}" dt="2020-09-18T23:57:55.526" v="446" actId="1076"/>
          <ac:spMkLst>
            <pc:docMk/>
            <pc:sldMk cId="2856131194" sldId="931"/>
            <ac:spMk id="6" creationId="{1CFBA635-C4F1-455D-A4D1-4B0AA3299BB0}"/>
          </ac:spMkLst>
        </pc:spChg>
      </pc:sldChg>
      <pc:sldChg chg="del">
        <pc:chgData name="OH YOUNGJEA" userId="004085827990ef31" providerId="LiveId" clId="{AF47C004-D08C-4A3F-90C3-3A2BF420A094}" dt="2020-09-18T23:39:20.839" v="155" actId="47"/>
        <pc:sldMkLst>
          <pc:docMk/>
          <pc:sldMk cId="1639377777" sldId="932"/>
        </pc:sldMkLst>
      </pc:sldChg>
      <pc:sldChg chg="ord">
        <pc:chgData name="OH YOUNGJEA" userId="004085827990ef31" providerId="LiveId" clId="{AF47C004-D08C-4A3F-90C3-3A2BF420A094}" dt="2020-09-19T00:23:19.938" v="1040"/>
        <pc:sldMkLst>
          <pc:docMk/>
          <pc:sldMk cId="1899172569" sldId="933"/>
        </pc:sldMkLst>
      </pc:sldChg>
      <pc:sldChg chg="ord">
        <pc:chgData name="OH YOUNGJEA" userId="004085827990ef31" providerId="LiveId" clId="{AF47C004-D08C-4A3F-90C3-3A2BF420A094}" dt="2020-09-19T00:23:37.063" v="1042"/>
        <pc:sldMkLst>
          <pc:docMk/>
          <pc:sldMk cId="2032553851" sldId="934"/>
        </pc:sldMkLst>
      </pc:sldChg>
      <pc:sldChg chg="ord">
        <pc:chgData name="OH YOUNGJEA" userId="004085827990ef31" providerId="LiveId" clId="{AF47C004-D08C-4A3F-90C3-3A2BF420A094}" dt="2020-09-19T00:23:40.267" v="1044"/>
        <pc:sldMkLst>
          <pc:docMk/>
          <pc:sldMk cId="83313846" sldId="936"/>
        </pc:sldMkLst>
      </pc:sldChg>
      <pc:sldChg chg="ord">
        <pc:chgData name="OH YOUNGJEA" userId="004085827990ef31" providerId="LiveId" clId="{AF47C004-D08C-4A3F-90C3-3A2BF420A094}" dt="2020-09-19T00:23:42.814" v="1046"/>
        <pc:sldMkLst>
          <pc:docMk/>
          <pc:sldMk cId="1508111585" sldId="937"/>
        </pc:sldMkLst>
      </pc:sldChg>
      <pc:sldChg chg="ord">
        <pc:chgData name="OH YOUNGJEA" userId="004085827990ef31" providerId="LiveId" clId="{AF47C004-D08C-4A3F-90C3-3A2BF420A094}" dt="2020-09-19T00:23:45.898" v="1048"/>
        <pc:sldMkLst>
          <pc:docMk/>
          <pc:sldMk cId="4233351309" sldId="938"/>
        </pc:sldMkLst>
      </pc:sldChg>
      <pc:sldChg chg="del">
        <pc:chgData name="OH YOUNGJEA" userId="004085827990ef31" providerId="LiveId" clId="{AF47C004-D08C-4A3F-90C3-3A2BF420A094}" dt="2020-09-19T00:50:27.399" v="1386" actId="2696"/>
        <pc:sldMkLst>
          <pc:docMk/>
          <pc:sldMk cId="371341655" sldId="939"/>
        </pc:sldMkLst>
      </pc:sldChg>
      <pc:sldChg chg="del">
        <pc:chgData name="OH YOUNGJEA" userId="004085827990ef31" providerId="LiveId" clId="{AF47C004-D08C-4A3F-90C3-3A2BF420A094}" dt="2020-09-19T00:50:27.399" v="1386" actId="2696"/>
        <pc:sldMkLst>
          <pc:docMk/>
          <pc:sldMk cId="1349022229" sldId="940"/>
        </pc:sldMkLst>
      </pc:sldChg>
      <pc:sldChg chg="del">
        <pc:chgData name="OH YOUNGJEA" userId="004085827990ef31" providerId="LiveId" clId="{AF47C004-D08C-4A3F-90C3-3A2BF420A094}" dt="2020-09-19T00:50:27.399" v="1386" actId="2696"/>
        <pc:sldMkLst>
          <pc:docMk/>
          <pc:sldMk cId="180366817" sldId="941"/>
        </pc:sldMkLst>
      </pc:sldChg>
      <pc:sldChg chg="del">
        <pc:chgData name="OH YOUNGJEA" userId="004085827990ef31" providerId="LiveId" clId="{AF47C004-D08C-4A3F-90C3-3A2BF420A094}" dt="2020-09-19T00:50:27.399" v="1386" actId="2696"/>
        <pc:sldMkLst>
          <pc:docMk/>
          <pc:sldMk cId="419347359" sldId="942"/>
        </pc:sldMkLst>
      </pc:sldChg>
      <pc:sldChg chg="modSp mod">
        <pc:chgData name="OH YOUNGJEA" userId="004085827990ef31" providerId="LiveId" clId="{AF47C004-D08C-4A3F-90C3-3A2BF420A094}" dt="2020-09-19T00:51:06.535" v="1388" actId="14100"/>
        <pc:sldMkLst>
          <pc:docMk/>
          <pc:sldMk cId="3078707727" sldId="942"/>
        </pc:sldMkLst>
        <pc:spChg chg="mod">
          <ac:chgData name="OH YOUNGJEA" userId="004085827990ef31" providerId="LiveId" clId="{AF47C004-D08C-4A3F-90C3-3A2BF420A094}" dt="2020-09-19T00:51:06.535" v="1388" actId="14100"/>
          <ac:spMkLst>
            <pc:docMk/>
            <pc:sldMk cId="3078707727" sldId="942"/>
            <ac:spMk id="3" creationId="{783A5493-DFF3-4F61-AC5C-207B3D78870D}"/>
          </ac:spMkLst>
        </pc:spChg>
        <pc:spChg chg="mod">
          <ac:chgData name="OH YOUNGJEA" userId="004085827990ef31" providerId="LiveId" clId="{AF47C004-D08C-4A3F-90C3-3A2BF420A094}" dt="2020-09-19T00:51:02.539" v="1387" actId="1076"/>
          <ac:spMkLst>
            <pc:docMk/>
            <pc:sldMk cId="3078707727" sldId="942"/>
            <ac:spMk id="5" creationId="{4413A075-053A-4A40-9710-421F3EEAD5AD}"/>
          </ac:spMkLst>
        </pc:spChg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350368580" sldId="944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343439664" sldId="945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841027165" sldId="946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3755770192" sldId="947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374058470" sldId="948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761655613" sldId="949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1577002322" sldId="950"/>
        </pc:sldMkLst>
      </pc:sldChg>
      <pc:sldChg chg="del">
        <pc:chgData name="OH YOUNGJEA" userId="004085827990ef31" providerId="LiveId" clId="{AF47C004-D08C-4A3F-90C3-3A2BF420A094}" dt="2020-09-19T00:27:21.129" v="1050" actId="47"/>
        <pc:sldMkLst>
          <pc:docMk/>
          <pc:sldMk cId="1795454719" sldId="951"/>
        </pc:sldMkLst>
      </pc:sldChg>
      <pc:sldChg chg="del">
        <pc:chgData name="OH YOUNGJEA" userId="004085827990ef31" providerId="LiveId" clId="{AF47C004-D08C-4A3F-90C3-3A2BF420A094}" dt="2020-09-19T00:27:21.129" v="1050" actId="47"/>
        <pc:sldMkLst>
          <pc:docMk/>
          <pc:sldMk cId="1662593922" sldId="952"/>
        </pc:sldMkLst>
      </pc:sldChg>
      <pc:sldChg chg="del">
        <pc:chgData name="OH YOUNGJEA" userId="004085827990ef31" providerId="LiveId" clId="{AF47C004-D08C-4A3F-90C3-3A2BF420A094}" dt="2020-09-19T00:30:45.329" v="1051" actId="47"/>
        <pc:sldMkLst>
          <pc:docMk/>
          <pc:sldMk cId="3699881194" sldId="953"/>
        </pc:sldMkLst>
      </pc:sldChg>
      <pc:sldChg chg="del">
        <pc:chgData name="OH YOUNGJEA" userId="004085827990ef31" providerId="LiveId" clId="{AF47C004-D08C-4A3F-90C3-3A2BF420A094}" dt="2020-09-19T02:12:43.337" v="1989" actId="47"/>
        <pc:sldMkLst>
          <pc:docMk/>
          <pc:sldMk cId="2826553623" sldId="954"/>
        </pc:sldMkLst>
      </pc:sldChg>
      <pc:sldChg chg="del">
        <pc:chgData name="OH YOUNGJEA" userId="004085827990ef31" providerId="LiveId" clId="{AF47C004-D08C-4A3F-90C3-3A2BF420A094}" dt="2020-09-19T00:27:21.129" v="1050" actId="47"/>
        <pc:sldMkLst>
          <pc:docMk/>
          <pc:sldMk cId="834249578" sldId="955"/>
        </pc:sldMkLst>
      </pc:sldChg>
      <pc:sldChg chg="modSp mod">
        <pc:chgData name="OH YOUNGJEA" userId="004085827990ef31" providerId="LiveId" clId="{AF47C004-D08C-4A3F-90C3-3A2BF420A094}" dt="2020-09-18T23:39:08.430" v="154" actId="20577"/>
        <pc:sldMkLst>
          <pc:docMk/>
          <pc:sldMk cId="1202658558" sldId="956"/>
        </pc:sldMkLst>
        <pc:spChg chg="mod">
          <ac:chgData name="OH YOUNGJEA" userId="004085827990ef31" providerId="LiveId" clId="{AF47C004-D08C-4A3F-90C3-3A2BF420A094}" dt="2020-09-18T23:39:08.430" v="154" actId="20577"/>
          <ac:spMkLst>
            <pc:docMk/>
            <pc:sldMk cId="1202658558" sldId="956"/>
            <ac:spMk id="3" creationId="{494083B9-2062-4356-AB94-F8E6ED9F504F}"/>
          </ac:spMkLst>
        </pc:spChg>
      </pc:sldChg>
      <pc:sldChg chg="addSp delSp modSp add mod">
        <pc:chgData name="OH YOUNGJEA" userId="004085827990ef31" providerId="LiveId" clId="{AF47C004-D08C-4A3F-90C3-3A2BF420A094}" dt="2020-09-18T23:39:01.633" v="153"/>
        <pc:sldMkLst>
          <pc:docMk/>
          <pc:sldMk cId="3401448779" sldId="957"/>
        </pc:sldMkLst>
        <pc:spChg chg="del">
          <ac:chgData name="OH YOUNGJEA" userId="004085827990ef31" providerId="LiveId" clId="{AF47C004-D08C-4A3F-90C3-3A2BF420A094}" dt="2020-09-18T23:33:34.629" v="3" actId="478"/>
          <ac:spMkLst>
            <pc:docMk/>
            <pc:sldMk cId="3401448779" sldId="957"/>
            <ac:spMk id="2" creationId="{7981F838-8AF4-4C39-B7D5-06B3CE33DB3C}"/>
          </ac:spMkLst>
        </pc:spChg>
        <pc:spChg chg="mod">
          <ac:chgData name="OH YOUNGJEA" userId="004085827990ef31" providerId="LiveId" clId="{AF47C004-D08C-4A3F-90C3-3A2BF420A094}" dt="2020-09-18T23:39:01.633" v="153"/>
          <ac:spMkLst>
            <pc:docMk/>
            <pc:sldMk cId="3401448779" sldId="957"/>
            <ac:spMk id="3" creationId="{EABE70E0-0354-4E9D-9F10-C18403E60DA8}"/>
          </ac:spMkLst>
        </pc:spChg>
        <pc:spChg chg="add del mod">
          <ac:chgData name="OH YOUNGJEA" userId="004085827990ef31" providerId="LiveId" clId="{AF47C004-D08C-4A3F-90C3-3A2BF420A094}" dt="2020-09-18T23:33:39.800" v="4" actId="478"/>
          <ac:spMkLst>
            <pc:docMk/>
            <pc:sldMk cId="3401448779" sldId="957"/>
            <ac:spMk id="5" creationId="{1993405F-C580-45C4-B04D-AD8B379AF155}"/>
          </ac:spMkLst>
        </pc:spChg>
      </pc:sldChg>
      <pc:sldChg chg="addSp delSp modSp new mod">
        <pc:chgData name="OH YOUNGJEA" userId="004085827990ef31" providerId="LiveId" clId="{AF47C004-D08C-4A3F-90C3-3A2BF420A094}" dt="2020-09-18T23:45:55.617" v="320" actId="1076"/>
        <pc:sldMkLst>
          <pc:docMk/>
          <pc:sldMk cId="136013743" sldId="958"/>
        </pc:sldMkLst>
        <pc:spChg chg="del">
          <ac:chgData name="OH YOUNGJEA" userId="004085827990ef31" providerId="LiveId" clId="{AF47C004-D08C-4A3F-90C3-3A2BF420A094}" dt="2020-09-18T23:42:01.261" v="157" actId="478"/>
          <ac:spMkLst>
            <pc:docMk/>
            <pc:sldMk cId="136013743" sldId="958"/>
            <ac:spMk id="2" creationId="{29B0DD7A-D930-46F5-A409-F18EEB6B60FB}"/>
          </ac:spMkLst>
        </pc:spChg>
        <pc:spChg chg="del">
          <ac:chgData name="OH YOUNGJEA" userId="004085827990ef31" providerId="LiveId" clId="{AF47C004-D08C-4A3F-90C3-3A2BF420A094}" dt="2020-09-18T23:42:11.596" v="160" actId="478"/>
          <ac:spMkLst>
            <pc:docMk/>
            <pc:sldMk cId="136013743" sldId="958"/>
            <ac:spMk id="3" creationId="{946C783B-3DE9-4963-A5DF-6463F1436009}"/>
          </ac:spMkLst>
        </pc:spChg>
        <pc:spChg chg="add mod">
          <ac:chgData name="OH YOUNGJEA" userId="004085827990ef31" providerId="LiveId" clId="{AF47C004-D08C-4A3F-90C3-3A2BF420A094}" dt="2020-09-18T23:42:08.792" v="159" actId="1076"/>
          <ac:spMkLst>
            <pc:docMk/>
            <pc:sldMk cId="136013743" sldId="958"/>
            <ac:spMk id="5" creationId="{1438E9B6-9969-465E-A23B-8D8D843D6389}"/>
          </ac:spMkLst>
        </pc:spChg>
        <pc:spChg chg="add mod">
          <ac:chgData name="OH YOUNGJEA" userId="004085827990ef31" providerId="LiveId" clId="{AF47C004-D08C-4A3F-90C3-3A2BF420A094}" dt="2020-09-18T23:45:55.617" v="320" actId="1076"/>
          <ac:spMkLst>
            <pc:docMk/>
            <pc:sldMk cId="136013743" sldId="958"/>
            <ac:spMk id="7" creationId="{16502A3B-C65B-4303-958E-0F387E4FABF3}"/>
          </ac:spMkLst>
        </pc:spChg>
        <pc:spChg chg="add del mod">
          <ac:chgData name="OH YOUNGJEA" userId="004085827990ef31" providerId="LiveId" clId="{AF47C004-D08C-4A3F-90C3-3A2BF420A094}" dt="2020-09-18T23:45:06.237" v="274" actId="478"/>
          <ac:spMkLst>
            <pc:docMk/>
            <pc:sldMk cId="136013743" sldId="958"/>
            <ac:spMk id="9" creationId="{FD7E5CFE-68C2-4B00-A428-8745C0A5529C}"/>
          </ac:spMkLst>
        </pc:spChg>
      </pc:sldChg>
      <pc:sldChg chg="addSp delSp modSp mod">
        <pc:chgData name="OH YOUNGJEA" userId="004085827990ef31" providerId="LiveId" clId="{AF47C004-D08C-4A3F-90C3-3A2BF420A094}" dt="2020-09-18T23:58:32.125" v="452" actId="1076"/>
        <pc:sldMkLst>
          <pc:docMk/>
          <pc:sldMk cId="1247158617" sldId="959"/>
        </pc:sldMkLst>
        <pc:spChg chg="del">
          <ac:chgData name="OH YOUNGJEA" userId="004085827990ef31" providerId="LiveId" clId="{AF47C004-D08C-4A3F-90C3-3A2BF420A094}" dt="2020-09-18T23:58:20.333" v="447" actId="478"/>
          <ac:spMkLst>
            <pc:docMk/>
            <pc:sldMk cId="1247158617" sldId="959"/>
            <ac:spMk id="2" creationId="{011C9B1E-E2FC-D742-9BD3-6C3981142F4E}"/>
          </ac:spMkLst>
        </pc:spChg>
        <pc:spChg chg="add del mod">
          <ac:chgData name="OH YOUNGJEA" userId="004085827990ef31" providerId="LiveId" clId="{AF47C004-D08C-4A3F-90C3-3A2BF420A094}" dt="2020-09-18T23:58:25.218" v="449" actId="478"/>
          <ac:spMkLst>
            <pc:docMk/>
            <pc:sldMk cId="1247158617" sldId="959"/>
            <ac:spMk id="4" creationId="{01A10E99-1767-4CD7-A04C-705AF79B0D11}"/>
          </ac:spMkLst>
        </pc:spChg>
        <pc:spChg chg="add mod">
          <ac:chgData name="OH YOUNGJEA" userId="004085827990ef31" providerId="LiveId" clId="{AF47C004-D08C-4A3F-90C3-3A2BF420A094}" dt="2020-09-18T23:58:32.125" v="452" actId="1076"/>
          <ac:spMkLst>
            <pc:docMk/>
            <pc:sldMk cId="1247158617" sldId="959"/>
            <ac:spMk id="6" creationId="{5FB143EB-70BA-412E-8A2A-C8B188E13BBE}"/>
          </ac:spMkLst>
        </pc:spChg>
      </pc:sldChg>
      <pc:sldChg chg="addSp delSp modSp add mod">
        <pc:chgData name="OH YOUNGJEA" userId="004085827990ef31" providerId="LiveId" clId="{AF47C004-D08C-4A3F-90C3-3A2BF420A094}" dt="2020-09-18T23:58:57.431" v="455" actId="1076"/>
        <pc:sldMkLst>
          <pc:docMk/>
          <pc:sldMk cId="2785007836" sldId="960"/>
        </pc:sldMkLst>
        <pc:spChg chg="del mod">
          <ac:chgData name="OH YOUNGJEA" userId="004085827990ef31" providerId="LiveId" clId="{AF47C004-D08C-4A3F-90C3-3A2BF420A094}" dt="2020-09-18T23:57:10.694" v="439" actId="478"/>
          <ac:spMkLst>
            <pc:docMk/>
            <pc:sldMk cId="2785007836" sldId="960"/>
            <ac:spMk id="2" creationId="{011C9B1E-E2FC-D742-9BD3-6C3981142F4E}"/>
          </ac:spMkLst>
        </pc:spChg>
        <pc:spChg chg="add del mod">
          <ac:chgData name="OH YOUNGJEA" userId="004085827990ef31" providerId="LiveId" clId="{AF47C004-D08C-4A3F-90C3-3A2BF420A094}" dt="2020-09-18T23:57:12.801" v="440" actId="478"/>
          <ac:spMkLst>
            <pc:docMk/>
            <pc:sldMk cId="2785007836" sldId="960"/>
            <ac:spMk id="4" creationId="{C31F08F9-6F69-42F7-914C-56B126D53BF7}"/>
          </ac:spMkLst>
        </pc:spChg>
        <pc:spChg chg="add mod">
          <ac:chgData name="OH YOUNGJEA" userId="004085827990ef31" providerId="LiveId" clId="{AF47C004-D08C-4A3F-90C3-3A2BF420A094}" dt="2020-09-18T23:58:57.431" v="455" actId="1076"/>
          <ac:spMkLst>
            <pc:docMk/>
            <pc:sldMk cId="2785007836" sldId="960"/>
            <ac:spMk id="6" creationId="{6135C6AE-8FA5-4083-AC26-EAF13841388D}"/>
          </ac:spMkLst>
        </pc:spChg>
      </pc:sldChg>
      <pc:sldChg chg="addSp delSp modSp new mod">
        <pc:chgData name="OH YOUNGJEA" userId="004085827990ef31" providerId="LiveId" clId="{AF47C004-D08C-4A3F-90C3-3A2BF420A094}" dt="2020-09-19T00:18:34.445" v="971" actId="207"/>
        <pc:sldMkLst>
          <pc:docMk/>
          <pc:sldMk cId="868258373" sldId="961"/>
        </pc:sldMkLst>
        <pc:spChg chg="del">
          <ac:chgData name="OH YOUNGJEA" userId="004085827990ef31" providerId="LiveId" clId="{AF47C004-D08C-4A3F-90C3-3A2BF420A094}" dt="2020-09-19T00:08:01.664" v="496" actId="478"/>
          <ac:spMkLst>
            <pc:docMk/>
            <pc:sldMk cId="868258373" sldId="961"/>
            <ac:spMk id="2" creationId="{378E3E18-9620-458D-8463-902C2EED5287}"/>
          </ac:spMkLst>
        </pc:spChg>
        <pc:spChg chg="del">
          <ac:chgData name="OH YOUNGJEA" userId="004085827990ef31" providerId="LiveId" clId="{AF47C004-D08C-4A3F-90C3-3A2BF420A094}" dt="2020-09-19T00:08:03.122" v="497" actId="478"/>
          <ac:spMkLst>
            <pc:docMk/>
            <pc:sldMk cId="868258373" sldId="961"/>
            <ac:spMk id="3" creationId="{2F381270-5C0A-49BF-8D11-81803963DAE4}"/>
          </ac:spMkLst>
        </pc:spChg>
        <pc:spChg chg="add mod">
          <ac:chgData name="OH YOUNGJEA" userId="004085827990ef31" providerId="LiveId" clId="{AF47C004-D08C-4A3F-90C3-3A2BF420A094}" dt="2020-09-19T00:08:10.702" v="501" actId="1076"/>
          <ac:spMkLst>
            <pc:docMk/>
            <pc:sldMk cId="868258373" sldId="961"/>
            <ac:spMk id="5" creationId="{972FC1AA-34F0-4092-81B1-94C4696B6E39}"/>
          </ac:spMkLst>
        </pc:spChg>
        <pc:spChg chg="add del mod">
          <ac:chgData name="OH YOUNGJEA" userId="004085827990ef31" providerId="LiveId" clId="{AF47C004-D08C-4A3F-90C3-3A2BF420A094}" dt="2020-09-19T00:08:36.591" v="506" actId="478"/>
          <ac:spMkLst>
            <pc:docMk/>
            <pc:sldMk cId="868258373" sldId="961"/>
            <ac:spMk id="7" creationId="{170FC9C8-2C9D-4782-B82F-77C6BB1CDE1C}"/>
          </ac:spMkLst>
        </pc:spChg>
        <pc:spChg chg="add mod">
          <ac:chgData name="OH YOUNGJEA" userId="004085827990ef31" providerId="LiveId" clId="{AF47C004-D08C-4A3F-90C3-3A2BF420A094}" dt="2020-09-19T00:11:27.960" v="602" actId="1076"/>
          <ac:spMkLst>
            <pc:docMk/>
            <pc:sldMk cId="868258373" sldId="961"/>
            <ac:spMk id="9" creationId="{D96D93EB-E179-40F6-8AA6-4D0B3F3E1C29}"/>
          </ac:spMkLst>
        </pc:spChg>
        <pc:spChg chg="add mod">
          <ac:chgData name="OH YOUNGJEA" userId="004085827990ef31" providerId="LiveId" clId="{AF47C004-D08C-4A3F-90C3-3A2BF420A094}" dt="2020-09-19T00:11:44.240" v="606" actId="12"/>
          <ac:spMkLst>
            <pc:docMk/>
            <pc:sldMk cId="868258373" sldId="961"/>
            <ac:spMk id="10" creationId="{9FCF8E1F-51A3-4FB9-9654-FEDBA7B78636}"/>
          </ac:spMkLst>
        </pc:spChg>
        <pc:spChg chg="add mod">
          <ac:chgData name="OH YOUNGJEA" userId="004085827990ef31" providerId="LiveId" clId="{AF47C004-D08C-4A3F-90C3-3A2BF420A094}" dt="2020-09-19T00:18:31.020" v="970" actId="207"/>
          <ac:spMkLst>
            <pc:docMk/>
            <pc:sldMk cId="868258373" sldId="961"/>
            <ac:spMk id="11" creationId="{1346DE2D-4949-4650-A364-40340834AB83}"/>
          </ac:spMkLst>
        </pc:spChg>
        <pc:spChg chg="add mod">
          <ac:chgData name="OH YOUNGJEA" userId="004085827990ef31" providerId="LiveId" clId="{AF47C004-D08C-4A3F-90C3-3A2BF420A094}" dt="2020-09-19T00:18:34.445" v="971" actId="207"/>
          <ac:spMkLst>
            <pc:docMk/>
            <pc:sldMk cId="868258373" sldId="961"/>
            <ac:spMk id="13" creationId="{920CADB4-EE6D-49B3-A4D3-DCB82D8C4132}"/>
          </ac:spMkLst>
        </pc:spChg>
      </pc:sldChg>
      <pc:sldChg chg="addSp delSp modSp new mod ord">
        <pc:chgData name="OH YOUNGJEA" userId="004085827990ef31" providerId="LiveId" clId="{AF47C004-D08C-4A3F-90C3-3A2BF420A094}" dt="2020-09-19T00:21:09.654" v="1029"/>
        <pc:sldMkLst>
          <pc:docMk/>
          <pc:sldMk cId="4086681454" sldId="962"/>
        </pc:sldMkLst>
        <pc:spChg chg="del">
          <ac:chgData name="OH YOUNGJEA" userId="004085827990ef31" providerId="LiveId" clId="{AF47C004-D08C-4A3F-90C3-3A2BF420A094}" dt="2020-09-19T00:18:53.222" v="973" actId="478"/>
          <ac:spMkLst>
            <pc:docMk/>
            <pc:sldMk cId="4086681454" sldId="962"/>
            <ac:spMk id="2" creationId="{3F1ED886-A904-4870-9D5B-96BDD49B3A52}"/>
          </ac:spMkLst>
        </pc:spChg>
        <pc:spChg chg="del">
          <ac:chgData name="OH YOUNGJEA" userId="004085827990ef31" providerId="LiveId" clId="{AF47C004-D08C-4A3F-90C3-3A2BF420A094}" dt="2020-09-19T00:18:54.933" v="974" actId="478"/>
          <ac:spMkLst>
            <pc:docMk/>
            <pc:sldMk cId="4086681454" sldId="962"/>
            <ac:spMk id="3" creationId="{1D2854D0-C51C-4C7A-BEE6-1D3A0CB7F6B6}"/>
          </ac:spMkLst>
        </pc:spChg>
        <pc:spChg chg="add mod">
          <ac:chgData name="OH YOUNGJEA" userId="004085827990ef31" providerId="LiveId" clId="{AF47C004-D08C-4A3F-90C3-3A2BF420A094}" dt="2020-09-19T00:19:12.905" v="976" actId="14100"/>
          <ac:spMkLst>
            <pc:docMk/>
            <pc:sldMk cId="4086681454" sldId="962"/>
            <ac:spMk id="5" creationId="{213A4769-E2B1-4972-B587-3BC31E809BA3}"/>
          </ac:spMkLst>
        </pc:spChg>
        <pc:spChg chg="add mod">
          <ac:chgData name="OH YOUNGJEA" userId="004085827990ef31" providerId="LiveId" clId="{AF47C004-D08C-4A3F-90C3-3A2BF420A094}" dt="2020-09-19T00:19:27.113" v="979" actId="1076"/>
          <ac:spMkLst>
            <pc:docMk/>
            <pc:sldMk cId="4086681454" sldId="962"/>
            <ac:spMk id="7" creationId="{1E2BC58A-4AD6-4F27-B710-810E5050C9D0}"/>
          </ac:spMkLst>
        </pc:spChg>
        <pc:spChg chg="add mod">
          <ac:chgData name="OH YOUNGJEA" userId="004085827990ef31" providerId="LiveId" clId="{AF47C004-D08C-4A3F-90C3-3A2BF420A094}" dt="2020-09-19T00:20:05.220" v="1023" actId="1076"/>
          <ac:spMkLst>
            <pc:docMk/>
            <pc:sldMk cId="4086681454" sldId="962"/>
            <ac:spMk id="8" creationId="{48ACC07F-022F-4ECA-971D-D6832366CB9D}"/>
          </ac:spMkLst>
        </pc:spChg>
        <pc:spChg chg="add">
          <ac:chgData name="OH YOUNGJEA" userId="004085827990ef31" providerId="LiveId" clId="{AF47C004-D08C-4A3F-90C3-3A2BF420A094}" dt="2020-09-19T00:20:14.245" v="1024" actId="11529"/>
          <ac:spMkLst>
            <pc:docMk/>
            <pc:sldMk cId="4086681454" sldId="962"/>
            <ac:spMk id="9" creationId="{72842F6E-0621-43EC-8F73-D3D23E69312C}"/>
          </ac:spMkLst>
        </pc:spChg>
      </pc:sldChg>
      <pc:sldChg chg="delSp new mod">
        <pc:chgData name="OH YOUNGJEA" userId="004085827990ef31" providerId="LiveId" clId="{AF47C004-D08C-4A3F-90C3-3A2BF420A094}" dt="2020-09-19T00:20:38.802" v="1027" actId="478"/>
        <pc:sldMkLst>
          <pc:docMk/>
          <pc:sldMk cId="2758028531" sldId="963"/>
        </pc:sldMkLst>
        <pc:spChg chg="del">
          <ac:chgData name="OH YOUNGJEA" userId="004085827990ef31" providerId="LiveId" clId="{AF47C004-D08C-4A3F-90C3-3A2BF420A094}" dt="2020-09-19T00:20:37.083" v="1026" actId="478"/>
          <ac:spMkLst>
            <pc:docMk/>
            <pc:sldMk cId="2758028531" sldId="963"/>
            <ac:spMk id="2" creationId="{60ADFE92-B30E-4CCF-9AD0-E7528E3657FD}"/>
          </ac:spMkLst>
        </pc:spChg>
        <pc:spChg chg="del">
          <ac:chgData name="OH YOUNGJEA" userId="004085827990ef31" providerId="LiveId" clId="{AF47C004-D08C-4A3F-90C3-3A2BF420A094}" dt="2020-09-19T00:20:38.802" v="1027" actId="478"/>
          <ac:spMkLst>
            <pc:docMk/>
            <pc:sldMk cId="2758028531" sldId="963"/>
            <ac:spMk id="3" creationId="{52693EE7-1416-40A5-8A88-4840BB0AB9C2}"/>
          </ac:spMkLst>
        </pc:spChg>
      </pc:sldChg>
      <pc:sldChg chg="add">
        <pc:chgData name="OH YOUNGJEA" userId="004085827990ef31" providerId="LiveId" clId="{AF47C004-D08C-4A3F-90C3-3A2BF420A094}" dt="2020-09-19T00:31:42.170" v="1052"/>
        <pc:sldMkLst>
          <pc:docMk/>
          <pc:sldMk cId="1870501237" sldId="964"/>
        </pc:sldMkLst>
      </pc:sldChg>
      <pc:sldChg chg="addSp delSp modSp new add del mod">
        <pc:chgData name="OH YOUNGJEA" userId="004085827990ef31" providerId="LiveId" clId="{AF47C004-D08C-4A3F-90C3-3A2BF420A094}" dt="2020-09-19T00:47:01.117" v="1379" actId="2696"/>
        <pc:sldMkLst>
          <pc:docMk/>
          <pc:sldMk cId="771608657" sldId="965"/>
        </pc:sldMkLst>
        <pc:spChg chg="del">
          <ac:chgData name="OH YOUNGJEA" userId="004085827990ef31" providerId="LiveId" clId="{AF47C004-D08C-4A3F-90C3-3A2BF420A094}" dt="2020-09-19T00:40:59.361" v="1284" actId="478"/>
          <ac:spMkLst>
            <pc:docMk/>
            <pc:sldMk cId="771608657" sldId="965"/>
            <ac:spMk id="2" creationId="{1100C8BE-4BCA-4BC5-922A-962DBCBCADBB}"/>
          </ac:spMkLst>
        </pc:spChg>
        <pc:spChg chg="add del mod">
          <ac:chgData name="OH YOUNGJEA" userId="004085827990ef31" providerId="LiveId" clId="{AF47C004-D08C-4A3F-90C3-3A2BF420A094}" dt="2020-09-19T00:46:19.230" v="1377" actId="1076"/>
          <ac:spMkLst>
            <pc:docMk/>
            <pc:sldMk cId="771608657" sldId="965"/>
            <ac:spMk id="3" creationId="{6C0052B8-0728-4150-A7A8-F4F3B27DAB4C}"/>
          </ac:spMkLst>
        </pc:spChg>
        <pc:spChg chg="add mod">
          <ac:chgData name="OH YOUNGJEA" userId="004085827990ef31" providerId="LiveId" clId="{AF47C004-D08C-4A3F-90C3-3A2BF420A094}" dt="2020-09-19T00:44:50.545" v="1359" actId="1076"/>
          <ac:spMkLst>
            <pc:docMk/>
            <pc:sldMk cId="771608657" sldId="965"/>
            <ac:spMk id="4" creationId="{B8417BB6-1E1F-4B59-94B2-AC68E2AD4A95}"/>
          </ac:spMkLst>
        </pc:spChg>
      </pc:sldChg>
      <pc:sldChg chg="addSp delSp modSp new mod">
        <pc:chgData name="OH YOUNGJEA" userId="004085827990ef31" providerId="LiveId" clId="{AF47C004-D08C-4A3F-90C3-3A2BF420A094}" dt="2020-09-19T00:48:42.055" v="1385" actId="1076"/>
        <pc:sldMkLst>
          <pc:docMk/>
          <pc:sldMk cId="3479772025" sldId="966"/>
        </pc:sldMkLst>
        <pc:spChg chg="del">
          <ac:chgData name="OH YOUNGJEA" userId="004085827990ef31" providerId="LiveId" clId="{AF47C004-D08C-4A3F-90C3-3A2BF420A094}" dt="2020-09-19T00:47:59.551" v="1381" actId="478"/>
          <ac:spMkLst>
            <pc:docMk/>
            <pc:sldMk cId="3479772025" sldId="966"/>
            <ac:spMk id="2" creationId="{5C649D9C-EBF2-4F58-AE91-7A20F39FE6CE}"/>
          </ac:spMkLst>
        </pc:spChg>
        <pc:spChg chg="del">
          <ac:chgData name="OH YOUNGJEA" userId="004085827990ef31" providerId="LiveId" clId="{AF47C004-D08C-4A3F-90C3-3A2BF420A094}" dt="2020-09-19T00:48:00.616" v="1382" actId="478"/>
          <ac:spMkLst>
            <pc:docMk/>
            <pc:sldMk cId="3479772025" sldId="966"/>
            <ac:spMk id="3" creationId="{99EF0B38-4417-4F05-A9E6-15C58CC063A9}"/>
          </ac:spMkLst>
        </pc:spChg>
        <pc:spChg chg="add mod">
          <ac:chgData name="OH YOUNGJEA" userId="004085827990ef31" providerId="LiveId" clId="{AF47C004-D08C-4A3F-90C3-3A2BF420A094}" dt="2020-09-19T00:48:42.055" v="1385" actId="1076"/>
          <ac:spMkLst>
            <pc:docMk/>
            <pc:sldMk cId="3479772025" sldId="966"/>
            <ac:spMk id="5" creationId="{E8B11475-47BF-45AB-BB3C-0848EA9AD4CB}"/>
          </ac:spMkLst>
        </pc:spChg>
      </pc:sldChg>
      <pc:sldChg chg="addSp delSp modSp new mod">
        <pc:chgData name="OH YOUNGJEA" userId="004085827990ef31" providerId="LiveId" clId="{AF47C004-D08C-4A3F-90C3-3A2BF420A094}" dt="2020-09-19T01:04:21.188" v="1547" actId="1076"/>
        <pc:sldMkLst>
          <pc:docMk/>
          <pc:sldMk cId="2641804237" sldId="967"/>
        </pc:sldMkLst>
        <pc:spChg chg="del">
          <ac:chgData name="OH YOUNGJEA" userId="004085827990ef31" providerId="LiveId" clId="{AF47C004-D08C-4A3F-90C3-3A2BF420A094}" dt="2020-09-19T01:03:48.806" v="1535" actId="478"/>
          <ac:spMkLst>
            <pc:docMk/>
            <pc:sldMk cId="2641804237" sldId="967"/>
            <ac:spMk id="2" creationId="{2E2AFFC2-EB37-4107-9BD7-2E2E43F48248}"/>
          </ac:spMkLst>
        </pc:spChg>
        <pc:spChg chg="del">
          <ac:chgData name="OH YOUNGJEA" userId="004085827990ef31" providerId="LiveId" clId="{AF47C004-D08C-4A3F-90C3-3A2BF420A094}" dt="2020-09-19T01:03:46.972" v="1534" actId="478"/>
          <ac:spMkLst>
            <pc:docMk/>
            <pc:sldMk cId="2641804237" sldId="967"/>
            <ac:spMk id="3" creationId="{1FDFDFC3-E27C-44FE-B3E8-50A886E2C3BF}"/>
          </ac:spMkLst>
        </pc:spChg>
        <pc:spChg chg="add mod">
          <ac:chgData name="OH YOUNGJEA" userId="004085827990ef31" providerId="LiveId" clId="{AF47C004-D08C-4A3F-90C3-3A2BF420A094}" dt="2020-09-19T01:04:21.188" v="1547" actId="1076"/>
          <ac:spMkLst>
            <pc:docMk/>
            <pc:sldMk cId="2641804237" sldId="967"/>
            <ac:spMk id="5" creationId="{D12C9667-CA14-40EC-AD0A-07CDFDA41763}"/>
          </ac:spMkLst>
        </pc:spChg>
        <pc:spChg chg="add mod">
          <ac:chgData name="OH YOUNGJEA" userId="004085827990ef31" providerId="LiveId" clId="{AF47C004-D08C-4A3F-90C3-3A2BF420A094}" dt="2020-09-19T01:04:15.133" v="1544" actId="1076"/>
          <ac:spMkLst>
            <pc:docMk/>
            <pc:sldMk cId="2641804237" sldId="967"/>
            <ac:spMk id="7" creationId="{73531CEA-86DC-446F-A069-435E3A107781}"/>
          </ac:spMkLst>
        </pc:spChg>
      </pc:sldChg>
      <pc:sldChg chg="addSp delSp modSp new mod">
        <pc:chgData name="OH YOUNGJEA" userId="004085827990ef31" providerId="LiveId" clId="{AF47C004-D08C-4A3F-90C3-3A2BF420A094}" dt="2020-09-19T01:00:45.110" v="1525" actId="207"/>
        <pc:sldMkLst>
          <pc:docMk/>
          <pc:sldMk cId="2452773823" sldId="968"/>
        </pc:sldMkLst>
        <pc:spChg chg="del">
          <ac:chgData name="OH YOUNGJEA" userId="004085827990ef31" providerId="LiveId" clId="{AF47C004-D08C-4A3F-90C3-3A2BF420A094}" dt="2020-09-19T00:55:20.579" v="1396" actId="478"/>
          <ac:spMkLst>
            <pc:docMk/>
            <pc:sldMk cId="2452773823" sldId="968"/>
            <ac:spMk id="2" creationId="{1C73D03F-02E0-4BBB-B675-AB3CBC277D69}"/>
          </ac:spMkLst>
        </pc:spChg>
        <pc:spChg chg="del">
          <ac:chgData name="OH YOUNGJEA" userId="004085827990ef31" providerId="LiveId" clId="{AF47C004-D08C-4A3F-90C3-3A2BF420A094}" dt="2020-09-19T00:55:21.480" v="1397" actId="478"/>
          <ac:spMkLst>
            <pc:docMk/>
            <pc:sldMk cId="2452773823" sldId="968"/>
            <ac:spMk id="3" creationId="{55D2415A-BB21-4145-9D74-C665E0223A51}"/>
          </ac:spMkLst>
        </pc:spChg>
        <pc:spChg chg="add mod">
          <ac:chgData name="OH YOUNGJEA" userId="004085827990ef31" providerId="LiveId" clId="{AF47C004-D08C-4A3F-90C3-3A2BF420A094}" dt="2020-09-19T00:59:08.998" v="1465" actId="207"/>
          <ac:spMkLst>
            <pc:docMk/>
            <pc:sldMk cId="2452773823" sldId="968"/>
            <ac:spMk id="5" creationId="{F5DD4A50-0324-47CE-AADF-B0826D275022}"/>
          </ac:spMkLst>
        </pc:spChg>
        <pc:spChg chg="add mod">
          <ac:chgData name="OH YOUNGJEA" userId="004085827990ef31" providerId="LiveId" clId="{AF47C004-D08C-4A3F-90C3-3A2BF420A094}" dt="2020-09-19T01:00:16.382" v="1523" actId="113"/>
          <ac:spMkLst>
            <pc:docMk/>
            <pc:sldMk cId="2452773823" sldId="968"/>
            <ac:spMk id="6" creationId="{C5215947-5B31-4BE4-9B24-C4328ADACC57}"/>
          </ac:spMkLst>
        </pc:spChg>
        <pc:spChg chg="add mod">
          <ac:chgData name="OH YOUNGJEA" userId="004085827990ef31" providerId="LiveId" clId="{AF47C004-D08C-4A3F-90C3-3A2BF420A094}" dt="2020-09-19T00:59:27.430" v="1495"/>
          <ac:spMkLst>
            <pc:docMk/>
            <pc:sldMk cId="2452773823" sldId="968"/>
            <ac:spMk id="8" creationId="{959ACF0C-E9A2-4B2D-BE21-EAC3A62A93AE}"/>
          </ac:spMkLst>
        </pc:spChg>
        <pc:spChg chg="add mod">
          <ac:chgData name="OH YOUNGJEA" userId="004085827990ef31" providerId="LiveId" clId="{AF47C004-D08C-4A3F-90C3-3A2BF420A094}" dt="2020-09-19T00:59:33.813" v="1502"/>
          <ac:spMkLst>
            <pc:docMk/>
            <pc:sldMk cId="2452773823" sldId="968"/>
            <ac:spMk id="10" creationId="{A70F165C-41CF-4236-A9FD-9AD457D289BE}"/>
          </ac:spMkLst>
        </pc:spChg>
        <pc:spChg chg="add mod">
          <ac:chgData name="OH YOUNGJEA" userId="004085827990ef31" providerId="LiveId" clId="{AF47C004-D08C-4A3F-90C3-3A2BF420A094}" dt="2020-09-19T00:59:50.811" v="1519" actId="1076"/>
          <ac:spMkLst>
            <pc:docMk/>
            <pc:sldMk cId="2452773823" sldId="968"/>
            <ac:spMk id="12" creationId="{C50ED001-D5FD-4421-8D63-D2191953D594}"/>
          </ac:spMkLst>
        </pc:spChg>
        <pc:spChg chg="add mod">
          <ac:chgData name="OH YOUNGJEA" userId="004085827990ef31" providerId="LiveId" clId="{AF47C004-D08C-4A3F-90C3-3A2BF420A094}" dt="2020-09-19T00:59:53.124" v="1520" actId="1076"/>
          <ac:spMkLst>
            <pc:docMk/>
            <pc:sldMk cId="2452773823" sldId="968"/>
            <ac:spMk id="14" creationId="{A9B15744-A930-478E-9B71-0CAB2E384C0A}"/>
          </ac:spMkLst>
        </pc:spChg>
        <pc:spChg chg="add del">
          <ac:chgData name="OH YOUNGJEA" userId="004085827990ef31" providerId="LiveId" clId="{AF47C004-D08C-4A3F-90C3-3A2BF420A094}" dt="2020-09-19T00:57:29.033" v="1413" actId="478"/>
          <ac:spMkLst>
            <pc:docMk/>
            <pc:sldMk cId="2452773823" sldId="968"/>
            <ac:spMk id="16" creationId="{6CD55C44-D976-4190-9261-C72C039D255B}"/>
          </ac:spMkLst>
        </pc:spChg>
        <pc:spChg chg="add mod">
          <ac:chgData name="OH YOUNGJEA" userId="004085827990ef31" providerId="LiveId" clId="{AF47C004-D08C-4A3F-90C3-3A2BF420A094}" dt="2020-09-19T01:00:45.110" v="1525" actId="207"/>
          <ac:spMkLst>
            <pc:docMk/>
            <pc:sldMk cId="2452773823" sldId="968"/>
            <ac:spMk id="17" creationId="{89D25A48-83E9-48BE-A78E-29AD479D4AC5}"/>
          </ac:spMkLst>
        </pc:spChg>
      </pc:sldChg>
      <pc:sldChg chg="addSp delSp modSp mod">
        <pc:chgData name="OH YOUNGJEA" userId="004085827990ef31" providerId="LiveId" clId="{AF47C004-D08C-4A3F-90C3-3A2BF420A094}" dt="2020-09-19T01:02:09.889" v="1533" actId="14100"/>
        <pc:sldMkLst>
          <pc:docMk/>
          <pc:sldMk cId="2580935592" sldId="969"/>
        </pc:sldMkLst>
        <pc:spChg chg="add mod">
          <ac:chgData name="OH YOUNGJEA" userId="004085827990ef31" providerId="LiveId" clId="{AF47C004-D08C-4A3F-90C3-3A2BF420A094}" dt="2020-09-19T01:02:09.889" v="1533" actId="14100"/>
          <ac:spMkLst>
            <pc:docMk/>
            <pc:sldMk cId="2580935592" sldId="969"/>
            <ac:spMk id="2" creationId="{30098DA1-24CA-45D8-B84A-B1A3A48118E3}"/>
          </ac:spMkLst>
        </pc:spChg>
        <pc:spChg chg="del">
          <ac:chgData name="OH YOUNGJEA" userId="004085827990ef31" providerId="LiveId" clId="{AF47C004-D08C-4A3F-90C3-3A2BF420A094}" dt="2020-09-19T01:02:02.631" v="1530" actId="478"/>
          <ac:spMkLst>
            <pc:docMk/>
            <pc:sldMk cId="2580935592" sldId="969"/>
            <ac:spMk id="5" creationId="{F5DD4A50-0324-47CE-AADF-B0826D275022}"/>
          </ac:spMkLst>
        </pc:spChg>
        <pc:spChg chg="mod">
          <ac:chgData name="OH YOUNGJEA" userId="004085827990ef31" providerId="LiveId" clId="{AF47C004-D08C-4A3F-90C3-3A2BF420A094}" dt="2020-09-19T01:01:35.225" v="1529" actId="113"/>
          <ac:spMkLst>
            <pc:docMk/>
            <pc:sldMk cId="2580935592" sldId="969"/>
            <ac:spMk id="6" creationId="{C5215947-5B31-4BE4-9B24-C4328ADACC57}"/>
          </ac:spMkLst>
        </pc:spChg>
        <pc:spChg chg="mod">
          <ac:chgData name="OH YOUNGJEA" userId="004085827990ef31" providerId="LiveId" clId="{AF47C004-D08C-4A3F-90C3-3A2BF420A094}" dt="2020-09-19T01:01:31.702" v="1528" actId="113"/>
          <ac:spMkLst>
            <pc:docMk/>
            <pc:sldMk cId="2580935592" sldId="969"/>
            <ac:spMk id="8" creationId="{959ACF0C-E9A2-4B2D-BE21-EAC3A62A93AE}"/>
          </ac:spMkLst>
        </pc:spChg>
      </pc:sldChg>
      <pc:sldChg chg="addSp delSp modSp new mod">
        <pc:chgData name="OH YOUNGJEA" userId="004085827990ef31" providerId="LiveId" clId="{AF47C004-D08C-4A3F-90C3-3A2BF420A094}" dt="2020-09-19T01:09:53.444" v="1591" actId="1076"/>
        <pc:sldMkLst>
          <pc:docMk/>
          <pc:sldMk cId="3671968736" sldId="970"/>
        </pc:sldMkLst>
        <pc:spChg chg="mod">
          <ac:chgData name="OH YOUNGJEA" userId="004085827990ef31" providerId="LiveId" clId="{AF47C004-D08C-4A3F-90C3-3A2BF420A094}" dt="2020-09-19T01:09:29.332" v="1586" actId="14100"/>
          <ac:spMkLst>
            <pc:docMk/>
            <pc:sldMk cId="3671968736" sldId="970"/>
            <ac:spMk id="2" creationId="{873591F5-060B-4D2C-A601-C065B183A48E}"/>
          </ac:spMkLst>
        </pc:spChg>
        <pc:spChg chg="del">
          <ac:chgData name="OH YOUNGJEA" userId="004085827990ef31" providerId="LiveId" clId="{AF47C004-D08C-4A3F-90C3-3A2BF420A094}" dt="2020-09-19T01:09:00.109" v="1549" actId="478"/>
          <ac:spMkLst>
            <pc:docMk/>
            <pc:sldMk cId="3671968736" sldId="970"/>
            <ac:spMk id="3" creationId="{AE68BF8B-1729-4D00-AB0C-F1483287F4CF}"/>
          </ac:spMkLst>
        </pc:spChg>
        <pc:picChg chg="add mod">
          <ac:chgData name="OH YOUNGJEA" userId="004085827990ef31" providerId="LiveId" clId="{AF47C004-D08C-4A3F-90C3-3A2BF420A094}" dt="2020-09-19T01:09:53.444" v="1591" actId="1076"/>
          <ac:picMkLst>
            <pc:docMk/>
            <pc:sldMk cId="3671968736" sldId="970"/>
            <ac:picMk id="5" creationId="{5157733E-00DB-49E4-94B2-202EFA3FA63C}"/>
          </ac:picMkLst>
        </pc:picChg>
      </pc:sldChg>
      <pc:sldChg chg="addSp delSp modSp add mod">
        <pc:chgData name="OH YOUNGJEA" userId="004085827990ef31" providerId="LiveId" clId="{AF47C004-D08C-4A3F-90C3-3A2BF420A094}" dt="2020-09-19T01:11:22.233" v="1600" actId="1076"/>
        <pc:sldMkLst>
          <pc:docMk/>
          <pc:sldMk cId="2128661665" sldId="971"/>
        </pc:sldMkLst>
        <pc:spChg chg="del">
          <ac:chgData name="OH YOUNGJEA" userId="004085827990ef31" providerId="LiveId" clId="{AF47C004-D08C-4A3F-90C3-3A2BF420A094}" dt="2020-09-19T01:11:16.185" v="1597" actId="478"/>
          <ac:spMkLst>
            <pc:docMk/>
            <pc:sldMk cId="2128661665" sldId="971"/>
            <ac:spMk id="2" creationId="{30098DA1-24CA-45D8-B84A-B1A3A48118E3}"/>
          </ac:spMkLst>
        </pc:spChg>
        <pc:spChg chg="add mod">
          <ac:chgData name="OH YOUNGJEA" userId="004085827990ef31" providerId="LiveId" clId="{AF47C004-D08C-4A3F-90C3-3A2BF420A094}" dt="2020-09-19T01:11:22.233" v="1600" actId="1076"/>
          <ac:spMkLst>
            <pc:docMk/>
            <pc:sldMk cId="2128661665" sldId="971"/>
            <ac:spMk id="3" creationId="{6F240418-22E8-41D0-9172-C0322D8A03FB}"/>
          </ac:spMkLst>
        </pc:spChg>
        <pc:spChg chg="mod">
          <ac:chgData name="OH YOUNGJEA" userId="004085827990ef31" providerId="LiveId" clId="{AF47C004-D08C-4A3F-90C3-3A2BF420A094}" dt="2020-09-19T01:10:52.912" v="1594" actId="113"/>
          <ac:spMkLst>
            <pc:docMk/>
            <pc:sldMk cId="2128661665" sldId="971"/>
            <ac:spMk id="8" creationId="{959ACF0C-E9A2-4B2D-BE21-EAC3A62A93AE}"/>
          </ac:spMkLst>
        </pc:spChg>
        <pc:spChg chg="mod">
          <ac:chgData name="OH YOUNGJEA" userId="004085827990ef31" providerId="LiveId" clId="{AF47C004-D08C-4A3F-90C3-3A2BF420A094}" dt="2020-09-19T01:10:56.466" v="1596" actId="113"/>
          <ac:spMkLst>
            <pc:docMk/>
            <pc:sldMk cId="2128661665" sldId="971"/>
            <ac:spMk id="10" creationId="{A70F165C-41CF-4236-A9FD-9AD457D289BE}"/>
          </ac:spMkLst>
        </pc:spChg>
      </pc:sldChg>
      <pc:sldChg chg="addSp delSp modSp new mod">
        <pc:chgData name="OH YOUNGJEA" userId="004085827990ef31" providerId="LiveId" clId="{AF47C004-D08C-4A3F-90C3-3A2BF420A094}" dt="2020-09-19T01:21:10.025" v="1611" actId="1076"/>
        <pc:sldMkLst>
          <pc:docMk/>
          <pc:sldMk cId="921281149" sldId="972"/>
        </pc:sldMkLst>
        <pc:spChg chg="del">
          <ac:chgData name="OH YOUNGJEA" userId="004085827990ef31" providerId="LiveId" clId="{AF47C004-D08C-4A3F-90C3-3A2BF420A094}" dt="2020-09-19T01:20:42.588" v="1602" actId="478"/>
          <ac:spMkLst>
            <pc:docMk/>
            <pc:sldMk cId="921281149" sldId="972"/>
            <ac:spMk id="2" creationId="{075A1DBB-EA63-4FFA-AC03-08DCFC0D5EB5}"/>
          </ac:spMkLst>
        </pc:spChg>
        <pc:spChg chg="del">
          <ac:chgData name="OH YOUNGJEA" userId="004085827990ef31" providerId="LiveId" clId="{AF47C004-D08C-4A3F-90C3-3A2BF420A094}" dt="2020-09-19T01:20:44.893" v="1603" actId="478"/>
          <ac:spMkLst>
            <pc:docMk/>
            <pc:sldMk cId="921281149" sldId="972"/>
            <ac:spMk id="3" creationId="{C161F1E0-A3A2-4F7F-B632-B59288C3C87D}"/>
          </ac:spMkLst>
        </pc:spChg>
        <pc:spChg chg="add mod">
          <ac:chgData name="OH YOUNGJEA" userId="004085827990ef31" providerId="LiveId" clId="{AF47C004-D08C-4A3F-90C3-3A2BF420A094}" dt="2020-09-19T01:21:10.025" v="1611" actId="1076"/>
          <ac:spMkLst>
            <pc:docMk/>
            <pc:sldMk cId="921281149" sldId="972"/>
            <ac:spMk id="5" creationId="{976EBBFA-08F4-48BA-AADC-7852640EBBFF}"/>
          </ac:spMkLst>
        </pc:spChg>
        <pc:spChg chg="add mod">
          <ac:chgData name="OH YOUNGJEA" userId="004085827990ef31" providerId="LiveId" clId="{AF47C004-D08C-4A3F-90C3-3A2BF420A094}" dt="2020-09-19T01:21:07.820" v="1610" actId="1076"/>
          <ac:spMkLst>
            <pc:docMk/>
            <pc:sldMk cId="921281149" sldId="972"/>
            <ac:spMk id="7" creationId="{1DA54117-A989-460E-A3A3-F378DEA3AE1C}"/>
          </ac:spMkLst>
        </pc:spChg>
      </pc:sldChg>
      <pc:sldChg chg="addSp delSp modSp new mod">
        <pc:chgData name="OH YOUNGJEA" userId="004085827990ef31" providerId="LiveId" clId="{AF47C004-D08C-4A3F-90C3-3A2BF420A094}" dt="2020-09-19T01:34:09.251" v="1689" actId="1076"/>
        <pc:sldMkLst>
          <pc:docMk/>
          <pc:sldMk cId="1680166763" sldId="973"/>
        </pc:sldMkLst>
        <pc:spChg chg="del mod">
          <ac:chgData name="OH YOUNGJEA" userId="004085827990ef31" providerId="LiveId" clId="{AF47C004-D08C-4A3F-90C3-3A2BF420A094}" dt="2020-09-19T01:23:30.175" v="1615" actId="478"/>
          <ac:spMkLst>
            <pc:docMk/>
            <pc:sldMk cId="1680166763" sldId="973"/>
            <ac:spMk id="2" creationId="{91CC31CC-B7CB-4AA2-99E0-1FCE8AF7FFC9}"/>
          </ac:spMkLst>
        </pc:spChg>
        <pc:spChg chg="del">
          <ac:chgData name="OH YOUNGJEA" userId="004085827990ef31" providerId="LiveId" clId="{AF47C004-D08C-4A3F-90C3-3A2BF420A094}" dt="2020-09-19T01:23:28.023" v="1613" actId="478"/>
          <ac:spMkLst>
            <pc:docMk/>
            <pc:sldMk cId="1680166763" sldId="973"/>
            <ac:spMk id="3" creationId="{553A3FBE-88A1-403D-B6FD-A61ABCE1F34C}"/>
          </ac:spMkLst>
        </pc:spChg>
        <pc:spChg chg="add del mod">
          <ac:chgData name="OH YOUNGJEA" userId="004085827990ef31" providerId="LiveId" clId="{AF47C004-D08C-4A3F-90C3-3A2BF420A094}" dt="2020-09-19T01:25:53.136" v="1627" actId="478"/>
          <ac:spMkLst>
            <pc:docMk/>
            <pc:sldMk cId="1680166763" sldId="973"/>
            <ac:spMk id="5" creationId="{90236583-F224-469C-AD3F-5CB7BB7B7183}"/>
          </ac:spMkLst>
        </pc:spChg>
        <pc:spChg chg="add del mod">
          <ac:chgData name="OH YOUNGJEA" userId="004085827990ef31" providerId="LiveId" clId="{AF47C004-D08C-4A3F-90C3-3A2BF420A094}" dt="2020-09-19T01:25:51.012" v="1626" actId="478"/>
          <ac:spMkLst>
            <pc:docMk/>
            <pc:sldMk cId="1680166763" sldId="973"/>
            <ac:spMk id="7" creationId="{E65C9464-2A0D-4C91-AB24-B65CE225B9D7}"/>
          </ac:spMkLst>
        </pc:spChg>
        <pc:spChg chg="add mod">
          <ac:chgData name="OH YOUNGJEA" userId="004085827990ef31" providerId="LiveId" clId="{AF47C004-D08C-4A3F-90C3-3A2BF420A094}" dt="2020-09-19T01:34:09.251" v="1689" actId="1076"/>
          <ac:spMkLst>
            <pc:docMk/>
            <pc:sldMk cId="1680166763" sldId="973"/>
            <ac:spMk id="10" creationId="{73A121B3-D774-4C77-A292-CC67694A45F9}"/>
          </ac:spMkLst>
        </pc:spChg>
        <pc:picChg chg="add mod">
          <ac:chgData name="OH YOUNGJEA" userId="004085827990ef31" providerId="LiveId" clId="{AF47C004-D08C-4A3F-90C3-3A2BF420A094}" dt="2020-09-19T01:33:52.668" v="1677" actId="1076"/>
          <ac:picMkLst>
            <pc:docMk/>
            <pc:sldMk cId="1680166763" sldId="973"/>
            <ac:picMk id="9" creationId="{A4C1AF2C-B883-4E7C-AC00-E0C25EDCC1A4}"/>
          </ac:picMkLst>
        </pc:picChg>
      </pc:sldChg>
      <pc:sldChg chg="addSp delSp modSp new mod">
        <pc:chgData name="OH YOUNGJEA" userId="004085827990ef31" providerId="LiveId" clId="{AF47C004-D08C-4A3F-90C3-3A2BF420A094}" dt="2020-09-19T01:38:40.414" v="1758" actId="1076"/>
        <pc:sldMkLst>
          <pc:docMk/>
          <pc:sldMk cId="3438768294" sldId="974"/>
        </pc:sldMkLst>
        <pc:spChg chg="del">
          <ac:chgData name="OH YOUNGJEA" userId="004085827990ef31" providerId="LiveId" clId="{AF47C004-D08C-4A3F-90C3-3A2BF420A094}" dt="2020-09-19T01:34:16.053" v="1691" actId="478"/>
          <ac:spMkLst>
            <pc:docMk/>
            <pc:sldMk cId="3438768294" sldId="974"/>
            <ac:spMk id="2" creationId="{8152DCFB-8CC2-487D-8304-ECC21FCB8FAD}"/>
          </ac:spMkLst>
        </pc:spChg>
        <pc:spChg chg="del">
          <ac:chgData name="OH YOUNGJEA" userId="004085827990ef31" providerId="LiveId" clId="{AF47C004-D08C-4A3F-90C3-3A2BF420A094}" dt="2020-09-19T01:34:17.656" v="1692" actId="478"/>
          <ac:spMkLst>
            <pc:docMk/>
            <pc:sldMk cId="3438768294" sldId="974"/>
            <ac:spMk id="3" creationId="{1B977219-D10E-4CD1-83F4-D8DD6D94582A}"/>
          </ac:spMkLst>
        </pc:spChg>
        <pc:spChg chg="add mod">
          <ac:chgData name="OH YOUNGJEA" userId="004085827990ef31" providerId="LiveId" clId="{AF47C004-D08C-4A3F-90C3-3A2BF420A094}" dt="2020-09-19T01:38:39.347" v="1757" actId="1076"/>
          <ac:spMkLst>
            <pc:docMk/>
            <pc:sldMk cId="3438768294" sldId="974"/>
            <ac:spMk id="6" creationId="{1AA67E84-F44F-4A60-AFC0-CD02A2160406}"/>
          </ac:spMkLst>
        </pc:spChg>
        <pc:picChg chg="add del mod">
          <ac:chgData name="OH YOUNGJEA" userId="004085827990ef31" providerId="LiveId" clId="{AF47C004-D08C-4A3F-90C3-3A2BF420A094}" dt="2020-09-19T01:37:27.876" v="1752" actId="478"/>
          <ac:picMkLst>
            <pc:docMk/>
            <pc:sldMk cId="3438768294" sldId="974"/>
            <ac:picMk id="5" creationId="{A65F7A03-FBD7-4702-9B2C-FADF66388128}"/>
          </ac:picMkLst>
        </pc:picChg>
        <pc:picChg chg="add mod">
          <ac:chgData name="OH YOUNGJEA" userId="004085827990ef31" providerId="LiveId" clId="{AF47C004-D08C-4A3F-90C3-3A2BF420A094}" dt="2020-09-19T01:38:40.414" v="1758" actId="1076"/>
          <ac:picMkLst>
            <pc:docMk/>
            <pc:sldMk cId="3438768294" sldId="974"/>
            <ac:picMk id="8" creationId="{5B34C594-710A-4966-B61D-A73087CE1F57}"/>
          </ac:picMkLst>
        </pc:picChg>
      </pc:sldChg>
      <pc:sldChg chg="addSp delSp modSp new mod">
        <pc:chgData name="OH YOUNGJEA" userId="004085827990ef31" providerId="LiveId" clId="{AF47C004-D08C-4A3F-90C3-3A2BF420A094}" dt="2020-09-19T01:47:15.491" v="1869" actId="20577"/>
        <pc:sldMkLst>
          <pc:docMk/>
          <pc:sldMk cId="1006992926" sldId="975"/>
        </pc:sldMkLst>
        <pc:spChg chg="del">
          <ac:chgData name="OH YOUNGJEA" userId="004085827990ef31" providerId="LiveId" clId="{AF47C004-D08C-4A3F-90C3-3A2BF420A094}" dt="2020-09-19T01:43:59.236" v="1760" actId="478"/>
          <ac:spMkLst>
            <pc:docMk/>
            <pc:sldMk cId="1006992926" sldId="975"/>
            <ac:spMk id="2" creationId="{E88D62DD-E152-4B05-AE1B-09D32EF8E9FD}"/>
          </ac:spMkLst>
        </pc:spChg>
        <pc:spChg chg="del">
          <ac:chgData name="OH YOUNGJEA" userId="004085827990ef31" providerId="LiveId" clId="{AF47C004-D08C-4A3F-90C3-3A2BF420A094}" dt="2020-09-19T01:44:00.723" v="1761" actId="478"/>
          <ac:spMkLst>
            <pc:docMk/>
            <pc:sldMk cId="1006992926" sldId="975"/>
            <ac:spMk id="3" creationId="{88B703DA-7071-4562-BB72-D292D50D7463}"/>
          </ac:spMkLst>
        </pc:spChg>
        <pc:spChg chg="add mod">
          <ac:chgData name="OH YOUNGJEA" userId="004085827990ef31" providerId="LiveId" clId="{AF47C004-D08C-4A3F-90C3-3A2BF420A094}" dt="2020-09-19T01:46:50.775" v="1839" actId="1076"/>
          <ac:spMkLst>
            <pc:docMk/>
            <pc:sldMk cId="1006992926" sldId="975"/>
            <ac:spMk id="11" creationId="{3575B441-49F3-4BE0-92D2-FF80733E619E}"/>
          </ac:spMkLst>
        </pc:spChg>
        <pc:spChg chg="add mod">
          <ac:chgData name="OH YOUNGJEA" userId="004085827990ef31" providerId="LiveId" clId="{AF47C004-D08C-4A3F-90C3-3A2BF420A094}" dt="2020-09-19T01:47:02.947" v="1852" actId="1076"/>
          <ac:spMkLst>
            <pc:docMk/>
            <pc:sldMk cId="1006992926" sldId="975"/>
            <ac:spMk id="13" creationId="{8DB482C1-12A2-4992-A1C9-0556E71B13C8}"/>
          </ac:spMkLst>
        </pc:spChg>
        <pc:spChg chg="add mod">
          <ac:chgData name="OH YOUNGJEA" userId="004085827990ef31" providerId="LiveId" clId="{AF47C004-D08C-4A3F-90C3-3A2BF420A094}" dt="2020-09-19T01:47:15.491" v="1869" actId="20577"/>
          <ac:spMkLst>
            <pc:docMk/>
            <pc:sldMk cId="1006992926" sldId="975"/>
            <ac:spMk id="15" creationId="{3667D558-9581-4957-8182-5F5A0F3F67FE}"/>
          </ac:spMkLst>
        </pc:spChg>
        <pc:picChg chg="add mod">
          <ac:chgData name="OH YOUNGJEA" userId="004085827990ef31" providerId="LiveId" clId="{AF47C004-D08C-4A3F-90C3-3A2BF420A094}" dt="2020-09-19T01:46:09.035" v="1783" actId="1076"/>
          <ac:picMkLst>
            <pc:docMk/>
            <pc:sldMk cId="1006992926" sldId="975"/>
            <ac:picMk id="5" creationId="{0A4BCCC4-BAC5-46BF-B046-6E8110D91E50}"/>
          </ac:picMkLst>
        </pc:picChg>
        <pc:picChg chg="add del mod">
          <ac:chgData name="OH YOUNGJEA" userId="004085827990ef31" providerId="LiveId" clId="{AF47C004-D08C-4A3F-90C3-3A2BF420A094}" dt="2020-09-19T01:45:40.710" v="1768" actId="478"/>
          <ac:picMkLst>
            <pc:docMk/>
            <pc:sldMk cId="1006992926" sldId="975"/>
            <ac:picMk id="7" creationId="{E8B8F02F-3003-46DE-9CBF-E0169D75B920}"/>
          </ac:picMkLst>
        </pc:picChg>
        <pc:picChg chg="add mod">
          <ac:chgData name="OH YOUNGJEA" userId="004085827990ef31" providerId="LiveId" clId="{AF47C004-D08C-4A3F-90C3-3A2BF420A094}" dt="2020-09-19T01:46:14.952" v="1784" actId="1076"/>
          <ac:picMkLst>
            <pc:docMk/>
            <pc:sldMk cId="1006992926" sldId="975"/>
            <ac:picMk id="9" creationId="{E9EFA867-605D-402A-8DF4-96B1A39CD0FF}"/>
          </ac:picMkLst>
        </pc:picChg>
      </pc:sldChg>
      <pc:sldChg chg="modSp add mod">
        <pc:chgData name="OH YOUNGJEA" userId="004085827990ef31" providerId="LiveId" clId="{AF47C004-D08C-4A3F-90C3-3A2BF420A094}" dt="2020-09-19T01:47:56.432" v="1874" actId="207"/>
        <pc:sldMkLst>
          <pc:docMk/>
          <pc:sldMk cId="349110814" sldId="976"/>
        </pc:sldMkLst>
        <pc:spChg chg="mod">
          <ac:chgData name="OH YOUNGJEA" userId="004085827990ef31" providerId="LiveId" clId="{AF47C004-D08C-4A3F-90C3-3A2BF420A094}" dt="2020-09-19T01:47:52.836" v="1872" actId="113"/>
          <ac:spMkLst>
            <pc:docMk/>
            <pc:sldMk cId="349110814" sldId="976"/>
            <ac:spMk id="10" creationId="{A70F165C-41CF-4236-A9FD-9AD457D289BE}"/>
          </ac:spMkLst>
        </pc:spChg>
        <pc:spChg chg="mod">
          <ac:chgData name="OH YOUNGJEA" userId="004085827990ef31" providerId="LiveId" clId="{AF47C004-D08C-4A3F-90C3-3A2BF420A094}" dt="2020-09-19T01:47:56.432" v="1874" actId="207"/>
          <ac:spMkLst>
            <pc:docMk/>
            <pc:sldMk cId="349110814" sldId="976"/>
            <ac:spMk id="12" creationId="{C50ED001-D5FD-4421-8D63-D2191953D594}"/>
          </ac:spMkLst>
        </pc:spChg>
      </pc:sldChg>
      <pc:sldChg chg="addSp delSp modSp new mod">
        <pc:chgData name="OH YOUNGJEA" userId="004085827990ef31" providerId="LiveId" clId="{AF47C004-D08C-4A3F-90C3-3A2BF420A094}" dt="2020-09-19T01:50:55.265" v="1980" actId="1076"/>
        <pc:sldMkLst>
          <pc:docMk/>
          <pc:sldMk cId="4051837650" sldId="977"/>
        </pc:sldMkLst>
        <pc:spChg chg="del">
          <ac:chgData name="OH YOUNGJEA" userId="004085827990ef31" providerId="LiveId" clId="{AF47C004-D08C-4A3F-90C3-3A2BF420A094}" dt="2020-09-19T01:48:32.853" v="1876" actId="478"/>
          <ac:spMkLst>
            <pc:docMk/>
            <pc:sldMk cId="4051837650" sldId="977"/>
            <ac:spMk id="2" creationId="{1677B243-2ED1-4E21-881B-C14A874B407D}"/>
          </ac:spMkLst>
        </pc:spChg>
        <pc:spChg chg="del">
          <ac:chgData name="OH YOUNGJEA" userId="004085827990ef31" providerId="LiveId" clId="{AF47C004-D08C-4A3F-90C3-3A2BF420A094}" dt="2020-09-19T01:48:33.836" v="1877" actId="478"/>
          <ac:spMkLst>
            <pc:docMk/>
            <pc:sldMk cId="4051837650" sldId="977"/>
            <ac:spMk id="3" creationId="{D69F1DB5-D495-43F2-BAF2-3EBB21F6CE1F}"/>
          </ac:spMkLst>
        </pc:spChg>
        <pc:spChg chg="add mod">
          <ac:chgData name="OH YOUNGJEA" userId="004085827990ef31" providerId="LiveId" clId="{AF47C004-D08C-4A3F-90C3-3A2BF420A094}" dt="2020-09-19T01:50:35.269" v="1976" actId="1076"/>
          <ac:spMkLst>
            <pc:docMk/>
            <pc:sldMk cId="4051837650" sldId="977"/>
            <ac:spMk id="5" creationId="{3DA5F661-5B0D-43BB-BFF5-B58EDF386DB2}"/>
          </ac:spMkLst>
        </pc:spChg>
        <pc:spChg chg="add mod">
          <ac:chgData name="OH YOUNGJEA" userId="004085827990ef31" providerId="LiveId" clId="{AF47C004-D08C-4A3F-90C3-3A2BF420A094}" dt="2020-09-19T01:50:37.294" v="1977" actId="1076"/>
          <ac:spMkLst>
            <pc:docMk/>
            <pc:sldMk cId="4051837650" sldId="977"/>
            <ac:spMk id="7" creationId="{B6CF5B29-5F5F-48E8-BA82-5E4F43F093A4}"/>
          </ac:spMkLst>
        </pc:spChg>
        <pc:spChg chg="add mod">
          <ac:chgData name="OH YOUNGJEA" userId="004085827990ef31" providerId="LiveId" clId="{AF47C004-D08C-4A3F-90C3-3A2BF420A094}" dt="2020-09-19T01:50:30.379" v="1975" actId="1076"/>
          <ac:spMkLst>
            <pc:docMk/>
            <pc:sldMk cId="4051837650" sldId="977"/>
            <ac:spMk id="8" creationId="{F068C667-9005-4530-90A2-F9B1AF453A3D}"/>
          </ac:spMkLst>
        </pc:spChg>
        <pc:spChg chg="add mod">
          <ac:chgData name="OH YOUNGJEA" userId="004085827990ef31" providerId="LiveId" clId="{AF47C004-D08C-4A3F-90C3-3A2BF420A094}" dt="2020-09-19T01:50:55.265" v="1980" actId="1076"/>
          <ac:spMkLst>
            <pc:docMk/>
            <pc:sldMk cId="4051837650" sldId="977"/>
            <ac:spMk id="9" creationId="{61AE049D-3F17-4B05-BCFF-B8F45A5FDB77}"/>
          </ac:spMkLst>
        </pc:spChg>
      </pc:sldChg>
      <pc:sldChg chg="addSp delSp modSp new mod">
        <pc:chgData name="OH YOUNGJEA" userId="004085827990ef31" providerId="LiveId" clId="{AF47C004-D08C-4A3F-90C3-3A2BF420A094}" dt="2020-09-19T01:52:11.078" v="1988" actId="1076"/>
        <pc:sldMkLst>
          <pc:docMk/>
          <pc:sldMk cId="4003966990" sldId="978"/>
        </pc:sldMkLst>
        <pc:spChg chg="del">
          <ac:chgData name="OH YOUNGJEA" userId="004085827990ef31" providerId="LiveId" clId="{AF47C004-D08C-4A3F-90C3-3A2BF420A094}" dt="2020-09-19T01:51:41.553" v="1982" actId="478"/>
          <ac:spMkLst>
            <pc:docMk/>
            <pc:sldMk cId="4003966990" sldId="978"/>
            <ac:spMk id="2" creationId="{6DB7BEBA-75E6-4F79-8FEF-822B8D1E02E2}"/>
          </ac:spMkLst>
        </pc:spChg>
        <pc:spChg chg="del">
          <ac:chgData name="OH YOUNGJEA" userId="004085827990ef31" providerId="LiveId" clId="{AF47C004-D08C-4A3F-90C3-3A2BF420A094}" dt="2020-09-19T01:51:42.725" v="1983" actId="478"/>
          <ac:spMkLst>
            <pc:docMk/>
            <pc:sldMk cId="4003966990" sldId="978"/>
            <ac:spMk id="3" creationId="{2A435341-1419-4D84-AE28-84DC53F4CE75}"/>
          </ac:spMkLst>
        </pc:spChg>
        <pc:spChg chg="add del">
          <ac:chgData name="OH YOUNGJEA" userId="004085827990ef31" providerId="LiveId" clId="{AF47C004-D08C-4A3F-90C3-3A2BF420A094}" dt="2020-09-19T01:51:58.969" v="1985" actId="478"/>
          <ac:spMkLst>
            <pc:docMk/>
            <pc:sldMk cId="4003966990" sldId="978"/>
            <ac:spMk id="5" creationId="{10985A67-8EA6-4093-9270-0DB4BD222EE5}"/>
          </ac:spMkLst>
        </pc:spChg>
        <pc:spChg chg="add mod">
          <ac:chgData name="OH YOUNGJEA" userId="004085827990ef31" providerId="LiveId" clId="{AF47C004-D08C-4A3F-90C3-3A2BF420A094}" dt="2020-09-19T01:52:11.078" v="1988" actId="1076"/>
          <ac:spMkLst>
            <pc:docMk/>
            <pc:sldMk cId="4003966990" sldId="978"/>
            <ac:spMk id="7" creationId="{97571196-7A1D-4A91-9E19-BE3114A044EA}"/>
          </ac:spMkLst>
        </pc:spChg>
      </pc:sldChg>
      <pc:sldChg chg="addSp delSp modSp new mod">
        <pc:chgData name="OH YOUNGJEA" userId="004085827990ef31" providerId="LiveId" clId="{AF47C004-D08C-4A3F-90C3-3A2BF420A094}" dt="2020-09-19T02:14:59.695" v="2014" actId="1076"/>
        <pc:sldMkLst>
          <pc:docMk/>
          <pc:sldMk cId="2096968324" sldId="979"/>
        </pc:sldMkLst>
        <pc:spChg chg="del">
          <ac:chgData name="OH YOUNGJEA" userId="004085827990ef31" providerId="LiveId" clId="{AF47C004-D08C-4A3F-90C3-3A2BF420A094}" dt="2020-09-19T02:13:54.112" v="1991" actId="478"/>
          <ac:spMkLst>
            <pc:docMk/>
            <pc:sldMk cId="2096968324" sldId="979"/>
            <ac:spMk id="2" creationId="{47934428-E57D-4BF2-BACE-65FFA974044C}"/>
          </ac:spMkLst>
        </pc:spChg>
        <pc:spChg chg="del">
          <ac:chgData name="OH YOUNGJEA" userId="004085827990ef31" providerId="LiveId" clId="{AF47C004-D08C-4A3F-90C3-3A2BF420A094}" dt="2020-09-19T02:13:55.578" v="1992" actId="478"/>
          <ac:spMkLst>
            <pc:docMk/>
            <pc:sldMk cId="2096968324" sldId="979"/>
            <ac:spMk id="3" creationId="{8DBC8CD2-47AF-430A-A4F9-3CA0091465F6}"/>
          </ac:spMkLst>
        </pc:spChg>
        <pc:spChg chg="add mod">
          <ac:chgData name="OH YOUNGJEA" userId="004085827990ef31" providerId="LiveId" clId="{AF47C004-D08C-4A3F-90C3-3A2BF420A094}" dt="2020-09-19T02:14:59.695" v="2014" actId="1076"/>
          <ac:spMkLst>
            <pc:docMk/>
            <pc:sldMk cId="2096968324" sldId="979"/>
            <ac:spMk id="5" creationId="{8515D1AC-24D2-4954-B12F-0FE7450FFF35}"/>
          </ac:spMkLst>
        </pc:spChg>
        <pc:spChg chg="add mod">
          <ac:chgData name="OH YOUNGJEA" userId="004085827990ef31" providerId="LiveId" clId="{AF47C004-D08C-4A3F-90C3-3A2BF420A094}" dt="2020-09-19T02:14:54.263" v="2011" actId="1076"/>
          <ac:spMkLst>
            <pc:docMk/>
            <pc:sldMk cId="2096968324" sldId="979"/>
            <ac:spMk id="7" creationId="{20412B46-DBB1-4E9A-8202-E64756C3F710}"/>
          </ac:spMkLst>
        </pc:spChg>
      </pc:sldChg>
      <pc:sldChg chg="addSp delSp modSp add mod">
        <pc:chgData name="OH YOUNGJEA" userId="004085827990ef31" providerId="LiveId" clId="{AF47C004-D08C-4A3F-90C3-3A2BF420A094}" dt="2020-09-19T02:15:35.815" v="2021" actId="1076"/>
        <pc:sldMkLst>
          <pc:docMk/>
          <pc:sldMk cId="1356041282" sldId="980"/>
        </pc:sldMkLst>
        <pc:spChg chg="add mod">
          <ac:chgData name="OH YOUNGJEA" userId="004085827990ef31" providerId="LiveId" clId="{AF47C004-D08C-4A3F-90C3-3A2BF420A094}" dt="2020-09-19T02:15:17.259" v="2017" actId="14100"/>
          <ac:spMkLst>
            <pc:docMk/>
            <pc:sldMk cId="1356041282" sldId="980"/>
            <ac:spMk id="2" creationId="{AC962F73-B4BB-484D-9600-06F0A3CCCC01}"/>
          </ac:spMkLst>
        </pc:spChg>
        <pc:spChg chg="add mod">
          <ac:chgData name="OH YOUNGJEA" userId="004085827990ef31" providerId="LiveId" clId="{AF47C004-D08C-4A3F-90C3-3A2BF420A094}" dt="2020-09-19T02:15:35.815" v="2021" actId="1076"/>
          <ac:spMkLst>
            <pc:docMk/>
            <pc:sldMk cId="1356041282" sldId="980"/>
            <ac:spMk id="4" creationId="{A26F3E2D-4B43-4680-8AC4-B1D30CB5113E}"/>
          </ac:spMkLst>
        </pc:spChg>
        <pc:spChg chg="del">
          <ac:chgData name="OH YOUNGJEA" userId="004085827990ef31" providerId="LiveId" clId="{AF47C004-D08C-4A3F-90C3-3A2BF420A094}" dt="2020-09-19T02:14:03.079" v="1995" actId="478"/>
          <ac:spMkLst>
            <pc:docMk/>
            <pc:sldMk cId="1356041282" sldId="980"/>
            <ac:spMk id="5" creationId="{8515D1AC-24D2-4954-B12F-0FE7450FFF35}"/>
          </ac:spMkLst>
        </pc:spChg>
      </pc:sldChg>
      <pc:sldChg chg="addSp delSp modSp add del mod">
        <pc:chgData name="OH YOUNGJEA" userId="004085827990ef31" providerId="LiveId" clId="{AF47C004-D08C-4A3F-90C3-3A2BF420A094}" dt="2020-09-19T02:19:09.430" v="2047" actId="47"/>
        <pc:sldMkLst>
          <pc:docMk/>
          <pc:sldMk cId="3892352003" sldId="981"/>
        </pc:sldMkLst>
        <pc:spChg chg="add del mod">
          <ac:chgData name="OH YOUNGJEA" userId="004085827990ef31" providerId="LiveId" clId="{AF47C004-D08C-4A3F-90C3-3A2BF420A094}" dt="2020-09-19T02:17:04.849" v="2031" actId="21"/>
          <ac:spMkLst>
            <pc:docMk/>
            <pc:sldMk cId="3892352003" sldId="981"/>
            <ac:spMk id="3" creationId="{A4CEFA8F-203C-40A3-84E1-34D93D116A66}"/>
          </ac:spMkLst>
        </pc:spChg>
        <pc:spChg chg="add mod">
          <ac:chgData name="OH YOUNGJEA" userId="004085827990ef31" providerId="LiveId" clId="{AF47C004-D08C-4A3F-90C3-3A2BF420A094}" dt="2020-09-19T02:16:19.750" v="2026" actId="1076"/>
          <ac:spMkLst>
            <pc:docMk/>
            <pc:sldMk cId="3892352003" sldId="981"/>
            <ac:spMk id="5" creationId="{AC888B4F-8558-4037-84CD-F074A94873CA}"/>
          </ac:spMkLst>
        </pc:spChg>
      </pc:sldChg>
      <pc:sldChg chg="addSp modSp add mod">
        <pc:chgData name="OH YOUNGJEA" userId="004085827990ef31" providerId="LiveId" clId="{AF47C004-D08C-4A3F-90C3-3A2BF420A094}" dt="2020-09-19T02:19:04.903" v="2046" actId="1076"/>
        <pc:sldMkLst>
          <pc:docMk/>
          <pc:sldMk cId="172317084" sldId="982"/>
        </pc:sldMkLst>
        <pc:spChg chg="add mod">
          <ac:chgData name="OH YOUNGJEA" userId="004085827990ef31" providerId="LiveId" clId="{AF47C004-D08C-4A3F-90C3-3A2BF420A094}" dt="2020-09-19T02:18:32.720" v="2042" actId="1076"/>
          <ac:spMkLst>
            <pc:docMk/>
            <pc:sldMk cId="172317084" sldId="982"/>
            <ac:spMk id="3" creationId="{A5CA2963-8392-45B8-824F-7692D5F80087}"/>
          </ac:spMkLst>
        </pc:spChg>
        <pc:spChg chg="add">
          <ac:chgData name="OH YOUNGJEA" userId="004085827990ef31" providerId="LiveId" clId="{AF47C004-D08C-4A3F-90C3-3A2BF420A094}" dt="2020-09-19T02:17:06.974" v="2032" actId="22"/>
          <ac:spMkLst>
            <pc:docMk/>
            <pc:sldMk cId="172317084" sldId="982"/>
            <ac:spMk id="5" creationId="{A01FAB60-F961-4CE6-A6EC-DEAF28F20DC0}"/>
          </ac:spMkLst>
        </pc:spChg>
        <pc:picChg chg="add mod">
          <ac:chgData name="OH YOUNGJEA" userId="004085827990ef31" providerId="LiveId" clId="{AF47C004-D08C-4A3F-90C3-3A2BF420A094}" dt="2020-09-19T02:17:41.298" v="2039" actId="1076"/>
          <ac:picMkLst>
            <pc:docMk/>
            <pc:sldMk cId="172317084" sldId="982"/>
            <ac:picMk id="7" creationId="{4A5F92F6-60D5-4788-99DC-F13031644AC1}"/>
          </ac:picMkLst>
        </pc:picChg>
        <pc:picChg chg="add mod">
          <ac:chgData name="OH YOUNGJEA" userId="004085827990ef31" providerId="LiveId" clId="{AF47C004-D08C-4A3F-90C3-3A2BF420A094}" dt="2020-09-19T02:19:04.903" v="2046" actId="1076"/>
          <ac:picMkLst>
            <pc:docMk/>
            <pc:sldMk cId="172317084" sldId="982"/>
            <ac:picMk id="9" creationId="{8831F4C0-636F-4B4F-B8A5-0FCAC53825F8}"/>
          </ac:picMkLst>
        </pc:picChg>
      </pc:sldChg>
      <pc:sldChg chg="addSp modSp add mod">
        <pc:chgData name="OH YOUNGJEA" userId="004085827990ef31" providerId="LiveId" clId="{AF47C004-D08C-4A3F-90C3-3A2BF420A094}" dt="2020-09-19T02:20:31.169" v="2058" actId="1076"/>
        <pc:sldMkLst>
          <pc:docMk/>
          <pc:sldMk cId="2213503998" sldId="983"/>
        </pc:sldMkLst>
        <pc:spChg chg="add mod">
          <ac:chgData name="OH YOUNGJEA" userId="004085827990ef31" providerId="LiveId" clId="{AF47C004-D08C-4A3F-90C3-3A2BF420A094}" dt="2020-09-19T02:19:27.592" v="2050" actId="1076"/>
          <ac:spMkLst>
            <pc:docMk/>
            <pc:sldMk cId="2213503998" sldId="983"/>
            <ac:spMk id="3" creationId="{04F82CD4-4B77-4AE5-9434-A73F46F08DFD}"/>
          </ac:spMkLst>
        </pc:spChg>
        <pc:spChg chg="add mod">
          <ac:chgData name="OH YOUNGJEA" userId="004085827990ef31" providerId="LiveId" clId="{AF47C004-D08C-4A3F-90C3-3A2BF420A094}" dt="2020-09-19T02:19:43.184" v="2054" actId="1076"/>
          <ac:spMkLst>
            <pc:docMk/>
            <pc:sldMk cId="2213503998" sldId="983"/>
            <ac:spMk id="5" creationId="{4CEBC9E2-F7A5-4713-AB56-DD78CA30CD19}"/>
          </ac:spMkLst>
        </pc:spChg>
        <pc:picChg chg="add mod">
          <ac:chgData name="OH YOUNGJEA" userId="004085827990ef31" providerId="LiveId" clId="{AF47C004-D08C-4A3F-90C3-3A2BF420A094}" dt="2020-09-19T02:20:31.169" v="2058" actId="1076"/>
          <ac:picMkLst>
            <pc:docMk/>
            <pc:sldMk cId="2213503998" sldId="983"/>
            <ac:picMk id="7" creationId="{145B775C-5181-40F4-972B-E8D6A0B38C6E}"/>
          </ac:picMkLst>
        </pc:picChg>
      </pc:sldChg>
      <pc:sldChg chg="addSp modSp add del mod">
        <pc:chgData name="OH YOUNGJEA" userId="004085827990ef31" providerId="LiveId" clId="{AF47C004-D08C-4A3F-90C3-3A2BF420A094}" dt="2020-09-19T02:20:34.660" v="2059" actId="47"/>
        <pc:sldMkLst>
          <pc:docMk/>
          <pc:sldMk cId="2973131726" sldId="984"/>
        </pc:sldMkLst>
        <pc:spChg chg="add mod">
          <ac:chgData name="OH YOUNGJEA" userId="004085827990ef31" providerId="LiveId" clId="{AF47C004-D08C-4A3F-90C3-3A2BF420A094}" dt="2020-09-19T02:20:10.321" v="2056" actId="14100"/>
          <ac:spMkLst>
            <pc:docMk/>
            <pc:sldMk cId="2973131726" sldId="984"/>
            <ac:spMk id="3" creationId="{83CD94E6-A189-41B9-8028-3F813576C6FB}"/>
          </ac:spMkLst>
        </pc:spChg>
      </pc:sldChg>
      <pc:sldChg chg="addSp modSp add mod">
        <pc:chgData name="OH YOUNGJEA" userId="004085827990ef31" providerId="LiveId" clId="{AF47C004-D08C-4A3F-90C3-3A2BF420A094}" dt="2020-09-19T06:23:39.697" v="4275" actId="1076"/>
        <pc:sldMkLst>
          <pc:docMk/>
          <pc:sldMk cId="4012513383" sldId="985"/>
        </pc:sldMkLst>
        <pc:spChg chg="add mod">
          <ac:chgData name="OH YOUNGJEA" userId="004085827990ef31" providerId="LiveId" clId="{AF47C004-D08C-4A3F-90C3-3A2BF420A094}" dt="2020-09-19T06:23:39.697" v="4275" actId="1076"/>
          <ac:spMkLst>
            <pc:docMk/>
            <pc:sldMk cId="4012513383" sldId="985"/>
            <ac:spMk id="3" creationId="{08C7BDAE-F099-4EF8-B907-ACE96C461FEF}"/>
          </ac:spMkLst>
        </pc:spChg>
      </pc:sldChg>
      <pc:sldChg chg="add del">
        <pc:chgData name="OH YOUNGJEA" userId="004085827990ef31" providerId="LiveId" clId="{AF47C004-D08C-4A3F-90C3-3A2BF420A094}" dt="2020-09-19T02:33:47.923" v="2072" actId="47"/>
        <pc:sldMkLst>
          <pc:docMk/>
          <pc:sldMk cId="1720431085" sldId="986"/>
        </pc:sldMkLst>
      </pc:sldChg>
      <pc:sldChg chg="modSp add mod">
        <pc:chgData name="OH YOUNGJEA" userId="004085827990ef31" providerId="LiveId" clId="{AF47C004-D08C-4A3F-90C3-3A2BF420A094}" dt="2020-09-19T03:08:25.703" v="2082" actId="113"/>
        <pc:sldMkLst>
          <pc:docMk/>
          <pc:sldMk cId="3697110459" sldId="986"/>
        </pc:sldMkLst>
        <pc:spChg chg="mod">
          <ac:chgData name="OH YOUNGJEA" userId="004085827990ef31" providerId="LiveId" clId="{AF47C004-D08C-4A3F-90C3-3A2BF420A094}" dt="2020-09-19T03:08:04.613" v="2079" actId="113"/>
          <ac:spMkLst>
            <pc:docMk/>
            <pc:sldMk cId="3697110459" sldId="986"/>
            <ac:spMk id="12" creationId="{C50ED001-D5FD-4421-8D63-D2191953D594}"/>
          </ac:spMkLst>
        </pc:spChg>
        <pc:spChg chg="mod">
          <ac:chgData name="OH YOUNGJEA" userId="004085827990ef31" providerId="LiveId" clId="{AF47C004-D08C-4A3F-90C3-3A2BF420A094}" dt="2020-09-19T03:08:25.703" v="2082" actId="113"/>
          <ac:spMkLst>
            <pc:docMk/>
            <pc:sldMk cId="3697110459" sldId="986"/>
            <ac:spMk id="14" creationId="{A9B15744-A930-478E-9B71-0CAB2E384C0A}"/>
          </ac:spMkLst>
        </pc:spChg>
      </pc:sldChg>
      <pc:sldChg chg="addSp delSp modSp new mod">
        <pc:chgData name="OH YOUNGJEA" userId="004085827990ef31" providerId="LiveId" clId="{AF47C004-D08C-4A3F-90C3-3A2BF420A094}" dt="2020-09-19T03:17:59.764" v="2326" actId="14100"/>
        <pc:sldMkLst>
          <pc:docMk/>
          <pc:sldMk cId="1671474790" sldId="987"/>
        </pc:sldMkLst>
        <pc:spChg chg="del">
          <ac:chgData name="OH YOUNGJEA" userId="004085827990ef31" providerId="LiveId" clId="{AF47C004-D08C-4A3F-90C3-3A2BF420A094}" dt="2020-09-19T03:12:53.306" v="2085" actId="478"/>
          <ac:spMkLst>
            <pc:docMk/>
            <pc:sldMk cId="1671474790" sldId="987"/>
            <ac:spMk id="2" creationId="{3B36DDC5-0F73-46C6-80E9-D976BC464B6F}"/>
          </ac:spMkLst>
        </pc:spChg>
        <pc:spChg chg="del">
          <ac:chgData name="OH YOUNGJEA" userId="004085827990ef31" providerId="LiveId" clId="{AF47C004-D08C-4A3F-90C3-3A2BF420A094}" dt="2020-09-19T03:12:51.852" v="2084" actId="478"/>
          <ac:spMkLst>
            <pc:docMk/>
            <pc:sldMk cId="1671474790" sldId="987"/>
            <ac:spMk id="3" creationId="{D2451DEE-BE9A-4FCB-9BB8-25A39E6D281F}"/>
          </ac:spMkLst>
        </pc:spChg>
        <pc:spChg chg="add mod">
          <ac:chgData name="OH YOUNGJEA" userId="004085827990ef31" providerId="LiveId" clId="{AF47C004-D08C-4A3F-90C3-3A2BF420A094}" dt="2020-09-19T03:12:58.194" v="2088" actId="1076"/>
          <ac:spMkLst>
            <pc:docMk/>
            <pc:sldMk cId="1671474790" sldId="987"/>
            <ac:spMk id="5" creationId="{A978D2CF-2378-495F-8CDE-0CD7AC283BE1}"/>
          </ac:spMkLst>
        </pc:spChg>
        <pc:spChg chg="add mod">
          <ac:chgData name="OH YOUNGJEA" userId="004085827990ef31" providerId="LiveId" clId="{AF47C004-D08C-4A3F-90C3-3A2BF420A094}" dt="2020-09-19T03:17:14.592" v="2303" actId="1076"/>
          <ac:spMkLst>
            <pc:docMk/>
            <pc:sldMk cId="1671474790" sldId="987"/>
            <ac:spMk id="7" creationId="{D2D0ECC2-A366-422E-81DB-CB61A837C215}"/>
          </ac:spMkLst>
        </pc:spChg>
        <pc:spChg chg="add mod">
          <ac:chgData name="OH YOUNGJEA" userId="004085827990ef31" providerId="LiveId" clId="{AF47C004-D08C-4A3F-90C3-3A2BF420A094}" dt="2020-09-19T03:15:05.751" v="2160"/>
          <ac:spMkLst>
            <pc:docMk/>
            <pc:sldMk cId="1671474790" sldId="987"/>
            <ac:spMk id="8" creationId="{AA290844-A636-4A90-97E2-DD7CE5C60F01}"/>
          </ac:spMkLst>
        </pc:spChg>
        <pc:spChg chg="add mod">
          <ac:chgData name="OH YOUNGJEA" userId="004085827990ef31" providerId="LiveId" clId="{AF47C004-D08C-4A3F-90C3-3A2BF420A094}" dt="2020-09-19T03:14:42.621" v="2145" actId="1036"/>
          <ac:spMkLst>
            <pc:docMk/>
            <pc:sldMk cId="1671474790" sldId="987"/>
            <ac:spMk id="10" creationId="{1DF44746-9E69-4E03-A8B8-F15D7066A115}"/>
          </ac:spMkLst>
        </pc:spChg>
        <pc:spChg chg="add mod">
          <ac:chgData name="OH YOUNGJEA" userId="004085827990ef31" providerId="LiveId" clId="{AF47C004-D08C-4A3F-90C3-3A2BF420A094}" dt="2020-09-19T03:15:43.365" v="2204" actId="1038"/>
          <ac:spMkLst>
            <pc:docMk/>
            <pc:sldMk cId="1671474790" sldId="987"/>
            <ac:spMk id="12" creationId="{E1C99436-2A44-4E44-B7B6-2A5777F2F404}"/>
          </ac:spMkLst>
        </pc:spChg>
        <pc:spChg chg="add mod">
          <ac:chgData name="OH YOUNGJEA" userId="004085827990ef31" providerId="LiveId" clId="{AF47C004-D08C-4A3F-90C3-3A2BF420A094}" dt="2020-09-19T03:16:06.442" v="2227" actId="1036"/>
          <ac:spMkLst>
            <pc:docMk/>
            <pc:sldMk cId="1671474790" sldId="987"/>
            <ac:spMk id="14" creationId="{14DCF159-1282-4A47-A85A-86C86E4F341F}"/>
          </ac:spMkLst>
        </pc:spChg>
        <pc:spChg chg="add mod">
          <ac:chgData name="OH YOUNGJEA" userId="004085827990ef31" providerId="LiveId" clId="{AF47C004-D08C-4A3F-90C3-3A2BF420A094}" dt="2020-09-19T03:16:35.158" v="2275" actId="1037"/>
          <ac:spMkLst>
            <pc:docMk/>
            <pc:sldMk cId="1671474790" sldId="987"/>
            <ac:spMk id="16" creationId="{70EF5547-2664-4EDD-9372-7B50C733E633}"/>
          </ac:spMkLst>
        </pc:spChg>
        <pc:spChg chg="add mod">
          <ac:chgData name="OH YOUNGJEA" userId="004085827990ef31" providerId="LiveId" clId="{AF47C004-D08C-4A3F-90C3-3A2BF420A094}" dt="2020-09-19T03:16:54.346" v="2284"/>
          <ac:spMkLst>
            <pc:docMk/>
            <pc:sldMk cId="1671474790" sldId="987"/>
            <ac:spMk id="18" creationId="{46BACB4D-057E-47CF-B4C4-C9E8DEC5509F}"/>
          </ac:spMkLst>
        </pc:spChg>
        <pc:spChg chg="add mod">
          <ac:chgData name="OH YOUNGJEA" userId="004085827990ef31" providerId="LiveId" clId="{AF47C004-D08C-4A3F-90C3-3A2BF420A094}" dt="2020-09-19T03:17:06.914" v="2300" actId="20577"/>
          <ac:spMkLst>
            <pc:docMk/>
            <pc:sldMk cId="1671474790" sldId="987"/>
            <ac:spMk id="20" creationId="{D888F07D-3D81-4C47-B7C7-4D5AD8D853C0}"/>
          </ac:spMkLst>
        </pc:spChg>
        <pc:spChg chg="add mod">
          <ac:chgData name="OH YOUNGJEA" userId="004085827990ef31" providerId="LiveId" clId="{AF47C004-D08C-4A3F-90C3-3A2BF420A094}" dt="2020-09-19T03:17:59.764" v="2326" actId="14100"/>
          <ac:spMkLst>
            <pc:docMk/>
            <pc:sldMk cId="1671474790" sldId="987"/>
            <ac:spMk id="22" creationId="{E23D193E-DB7C-4ABA-A04D-8B1198A111DC}"/>
          </ac:spMkLst>
        </pc:spChg>
      </pc:sldChg>
      <pc:sldChg chg="add del">
        <pc:chgData name="OH YOUNGJEA" userId="004085827990ef31" providerId="LiveId" clId="{AF47C004-D08C-4A3F-90C3-3A2BF420A094}" dt="2020-09-19T02:33:47.923" v="2072" actId="47"/>
        <pc:sldMkLst>
          <pc:docMk/>
          <pc:sldMk cId="3062589405" sldId="987"/>
        </pc:sldMkLst>
      </pc:sldChg>
      <pc:sldChg chg="addSp delSp modSp new mod">
        <pc:chgData name="OH YOUNGJEA" userId="004085827990ef31" providerId="LiveId" clId="{AF47C004-D08C-4A3F-90C3-3A2BF420A094}" dt="2020-09-19T03:20:15.800" v="2350" actId="14100"/>
        <pc:sldMkLst>
          <pc:docMk/>
          <pc:sldMk cId="2026799264" sldId="988"/>
        </pc:sldMkLst>
        <pc:spChg chg="del">
          <ac:chgData name="OH YOUNGJEA" userId="004085827990ef31" providerId="LiveId" clId="{AF47C004-D08C-4A3F-90C3-3A2BF420A094}" dt="2020-09-19T03:18:54.677" v="2328" actId="478"/>
          <ac:spMkLst>
            <pc:docMk/>
            <pc:sldMk cId="2026799264" sldId="988"/>
            <ac:spMk id="2" creationId="{A4BFD465-9345-47DA-8794-5B19A12AF4DF}"/>
          </ac:spMkLst>
        </pc:spChg>
        <pc:spChg chg="del">
          <ac:chgData name="OH YOUNGJEA" userId="004085827990ef31" providerId="LiveId" clId="{AF47C004-D08C-4A3F-90C3-3A2BF420A094}" dt="2020-09-19T03:18:56.020" v="2329" actId="478"/>
          <ac:spMkLst>
            <pc:docMk/>
            <pc:sldMk cId="2026799264" sldId="988"/>
            <ac:spMk id="3" creationId="{4B05EA0D-48CD-47B1-A232-5E287A5B413B}"/>
          </ac:spMkLst>
        </pc:spChg>
        <pc:spChg chg="add del">
          <ac:chgData name="OH YOUNGJEA" userId="004085827990ef31" providerId="LiveId" clId="{AF47C004-D08C-4A3F-90C3-3A2BF420A094}" dt="2020-09-19T03:19:47.397" v="2344" actId="478"/>
          <ac:spMkLst>
            <pc:docMk/>
            <pc:sldMk cId="2026799264" sldId="988"/>
            <ac:spMk id="5" creationId="{72BDE615-ED20-4247-850C-A42A0E76696D}"/>
          </ac:spMkLst>
        </pc:spChg>
        <pc:spChg chg="add mod">
          <ac:chgData name="OH YOUNGJEA" userId="004085827990ef31" providerId="LiveId" clId="{AF47C004-D08C-4A3F-90C3-3A2BF420A094}" dt="2020-09-19T03:20:01.198" v="2347" actId="14100"/>
          <ac:spMkLst>
            <pc:docMk/>
            <pc:sldMk cId="2026799264" sldId="988"/>
            <ac:spMk id="7" creationId="{FE37AB4C-D25E-43C3-924E-77671A1BD3C8}"/>
          </ac:spMkLst>
        </pc:spChg>
        <pc:spChg chg="add mod">
          <ac:chgData name="OH YOUNGJEA" userId="004085827990ef31" providerId="LiveId" clId="{AF47C004-D08C-4A3F-90C3-3A2BF420A094}" dt="2020-09-19T03:20:15.800" v="2350" actId="14100"/>
          <ac:spMkLst>
            <pc:docMk/>
            <pc:sldMk cId="2026799264" sldId="988"/>
            <ac:spMk id="9" creationId="{EB03FC6B-9352-4495-B012-D1617CEB94CE}"/>
          </ac:spMkLst>
        </pc:spChg>
      </pc:sldChg>
      <pc:sldChg chg="add del">
        <pc:chgData name="OH YOUNGJEA" userId="004085827990ef31" providerId="LiveId" clId="{AF47C004-D08C-4A3F-90C3-3A2BF420A094}" dt="2020-09-19T02:33:47.923" v="2072" actId="47"/>
        <pc:sldMkLst>
          <pc:docMk/>
          <pc:sldMk cId="2276081532" sldId="988"/>
        </pc:sldMkLst>
      </pc:sldChg>
      <pc:sldChg chg="addSp delSp modSp add mod">
        <pc:chgData name="OH YOUNGJEA" userId="004085827990ef31" providerId="LiveId" clId="{AF47C004-D08C-4A3F-90C3-3A2BF420A094}" dt="2020-09-19T03:21:09.036" v="2361" actId="1076"/>
        <pc:sldMkLst>
          <pc:docMk/>
          <pc:sldMk cId="751581072" sldId="989"/>
        </pc:sldMkLst>
        <pc:spChg chg="add mod">
          <ac:chgData name="OH YOUNGJEA" userId="004085827990ef31" providerId="LiveId" clId="{AF47C004-D08C-4A3F-90C3-3A2BF420A094}" dt="2020-09-19T03:21:07.979" v="2360" actId="14100"/>
          <ac:spMkLst>
            <pc:docMk/>
            <pc:sldMk cId="751581072" sldId="989"/>
            <ac:spMk id="2" creationId="{DDFBA209-0A2D-48B5-AA8B-7F33F517F8CC}"/>
          </ac:spMkLst>
        </pc:spChg>
        <pc:spChg chg="add mod">
          <ac:chgData name="OH YOUNGJEA" userId="004085827990ef31" providerId="LiveId" clId="{AF47C004-D08C-4A3F-90C3-3A2BF420A094}" dt="2020-09-19T03:21:09.036" v="2361" actId="1076"/>
          <ac:spMkLst>
            <pc:docMk/>
            <pc:sldMk cId="751581072" sldId="989"/>
            <ac:spMk id="4" creationId="{65F19F41-4A05-463A-85C5-3F4D9752B955}"/>
          </ac:spMkLst>
        </pc:spChg>
        <pc:spChg chg="del">
          <ac:chgData name="OH YOUNGJEA" userId="004085827990ef31" providerId="LiveId" clId="{AF47C004-D08C-4A3F-90C3-3A2BF420A094}" dt="2020-09-19T03:20:38.266" v="2351" actId="478"/>
          <ac:spMkLst>
            <pc:docMk/>
            <pc:sldMk cId="751581072" sldId="989"/>
            <ac:spMk id="5" creationId="{72BDE615-ED20-4247-850C-A42A0E76696D}"/>
          </ac:spMkLst>
        </pc:spChg>
      </pc:sldChg>
      <pc:sldChg chg="add del">
        <pc:chgData name="OH YOUNGJEA" userId="004085827990ef31" providerId="LiveId" clId="{AF47C004-D08C-4A3F-90C3-3A2BF420A094}" dt="2020-09-19T02:33:47.923" v="2072" actId="47"/>
        <pc:sldMkLst>
          <pc:docMk/>
          <pc:sldMk cId="3761550729" sldId="989"/>
        </pc:sldMkLst>
      </pc:sldChg>
      <pc:sldChg chg="addSp delSp modSp add mod">
        <pc:chgData name="OH YOUNGJEA" userId="004085827990ef31" providerId="LiveId" clId="{AF47C004-D08C-4A3F-90C3-3A2BF420A094}" dt="2020-09-19T03:21:46.776" v="2371" actId="1076"/>
        <pc:sldMkLst>
          <pc:docMk/>
          <pc:sldMk cId="1258234060" sldId="990"/>
        </pc:sldMkLst>
        <pc:spChg chg="add mod">
          <ac:chgData name="OH YOUNGJEA" userId="004085827990ef31" providerId="LiveId" clId="{AF47C004-D08C-4A3F-90C3-3A2BF420A094}" dt="2020-09-19T03:21:45.238" v="2370" actId="14100"/>
          <ac:spMkLst>
            <pc:docMk/>
            <pc:sldMk cId="1258234060" sldId="990"/>
            <ac:spMk id="2" creationId="{0E4745B7-A5CA-410C-B433-A2237AD23145}"/>
          </ac:spMkLst>
        </pc:spChg>
        <pc:spChg chg="add mod">
          <ac:chgData name="OH YOUNGJEA" userId="004085827990ef31" providerId="LiveId" clId="{AF47C004-D08C-4A3F-90C3-3A2BF420A094}" dt="2020-09-19T03:21:46.776" v="2371" actId="1076"/>
          <ac:spMkLst>
            <pc:docMk/>
            <pc:sldMk cId="1258234060" sldId="990"/>
            <ac:spMk id="4" creationId="{31364751-5153-4BB8-80CB-9902FF2AF479}"/>
          </ac:spMkLst>
        </pc:spChg>
        <pc:spChg chg="del">
          <ac:chgData name="OH YOUNGJEA" userId="004085827990ef31" providerId="LiveId" clId="{AF47C004-D08C-4A3F-90C3-3A2BF420A094}" dt="2020-09-19T03:21:21.501" v="2362" actId="478"/>
          <ac:spMkLst>
            <pc:docMk/>
            <pc:sldMk cId="1258234060" sldId="990"/>
            <ac:spMk id="5" creationId="{72BDE615-ED20-4247-850C-A42A0E76696D}"/>
          </ac:spMkLst>
        </pc:spChg>
      </pc:sldChg>
      <pc:sldChg chg="addSp modSp add mod ord">
        <pc:chgData name="OH YOUNGJEA" userId="004085827990ef31" providerId="LiveId" clId="{AF47C004-D08C-4A3F-90C3-3A2BF420A094}" dt="2020-09-19T03:19:42.564" v="2343"/>
        <pc:sldMkLst>
          <pc:docMk/>
          <pc:sldMk cId="3575097654" sldId="991"/>
        </pc:sldMkLst>
        <pc:spChg chg="add mod">
          <ac:chgData name="OH YOUNGJEA" userId="004085827990ef31" providerId="LiveId" clId="{AF47C004-D08C-4A3F-90C3-3A2BF420A094}" dt="2020-09-19T03:19:18.230" v="2338" actId="1076"/>
          <ac:spMkLst>
            <pc:docMk/>
            <pc:sldMk cId="3575097654" sldId="991"/>
            <ac:spMk id="2" creationId="{285EBFB3-EC01-4A0B-BE6E-8657F32F9385}"/>
          </ac:spMkLst>
        </pc:spChg>
        <pc:spChg chg="mod">
          <ac:chgData name="OH YOUNGJEA" userId="004085827990ef31" providerId="LiveId" clId="{AF47C004-D08C-4A3F-90C3-3A2BF420A094}" dt="2020-09-19T03:19:04.819" v="2335" actId="1076"/>
          <ac:spMkLst>
            <pc:docMk/>
            <pc:sldMk cId="3575097654" sldId="991"/>
            <ac:spMk id="5" creationId="{72BDE615-ED20-4247-850C-A42A0E76696D}"/>
          </ac:spMkLst>
        </pc:spChg>
      </pc:sldChg>
      <pc:sldChg chg="addSp delSp modSp new mod ord">
        <pc:chgData name="OH YOUNGJEA" userId="004085827990ef31" providerId="LiveId" clId="{AF47C004-D08C-4A3F-90C3-3A2BF420A094}" dt="2020-09-19T03:29:38.996" v="2381"/>
        <pc:sldMkLst>
          <pc:docMk/>
          <pc:sldMk cId="793672389" sldId="992"/>
        </pc:sldMkLst>
        <pc:spChg chg="del">
          <ac:chgData name="OH YOUNGJEA" userId="004085827990ef31" providerId="LiveId" clId="{AF47C004-D08C-4A3F-90C3-3A2BF420A094}" dt="2020-09-19T03:29:22.166" v="2375" actId="478"/>
          <ac:spMkLst>
            <pc:docMk/>
            <pc:sldMk cId="793672389" sldId="992"/>
            <ac:spMk id="2" creationId="{A71B0A0F-6BCB-4748-B6EF-6A26F05F3F25}"/>
          </ac:spMkLst>
        </pc:spChg>
        <pc:spChg chg="del">
          <ac:chgData name="OH YOUNGJEA" userId="004085827990ef31" providerId="LiveId" clId="{AF47C004-D08C-4A3F-90C3-3A2BF420A094}" dt="2020-09-19T03:29:20.656" v="2374" actId="478"/>
          <ac:spMkLst>
            <pc:docMk/>
            <pc:sldMk cId="793672389" sldId="992"/>
            <ac:spMk id="3" creationId="{B6A2EE17-6B31-4BF3-A6D3-3ECC7F30EE67}"/>
          </ac:spMkLst>
        </pc:spChg>
        <pc:spChg chg="add mod">
          <ac:chgData name="OH YOUNGJEA" userId="004085827990ef31" providerId="LiveId" clId="{AF47C004-D08C-4A3F-90C3-3A2BF420A094}" dt="2020-09-19T03:29:29.127" v="2379" actId="1076"/>
          <ac:spMkLst>
            <pc:docMk/>
            <pc:sldMk cId="793672389" sldId="992"/>
            <ac:spMk id="5" creationId="{97C95AB6-8327-46BF-90E2-A7C90E349182}"/>
          </ac:spMkLst>
        </pc:spChg>
      </pc:sldChg>
      <pc:sldChg chg="delSp new del mod">
        <pc:chgData name="OH YOUNGJEA" userId="004085827990ef31" providerId="LiveId" clId="{AF47C004-D08C-4A3F-90C3-3A2BF420A094}" dt="2020-09-19T03:21:58.557" v="2372" actId="47"/>
        <pc:sldMkLst>
          <pc:docMk/>
          <pc:sldMk cId="2351651065" sldId="992"/>
        </pc:sldMkLst>
        <pc:spChg chg="del">
          <ac:chgData name="OH YOUNGJEA" userId="004085827990ef31" providerId="LiveId" clId="{AF47C004-D08C-4A3F-90C3-3A2BF420A094}" dt="2020-09-19T03:19:27.084" v="2341" actId="478"/>
          <ac:spMkLst>
            <pc:docMk/>
            <pc:sldMk cId="2351651065" sldId="992"/>
            <ac:spMk id="2" creationId="{7EBA9A05-9009-4724-AB9C-9FC3BD9DD7C2}"/>
          </ac:spMkLst>
        </pc:spChg>
        <pc:spChg chg="del">
          <ac:chgData name="OH YOUNGJEA" userId="004085827990ef31" providerId="LiveId" clId="{AF47C004-D08C-4A3F-90C3-3A2BF420A094}" dt="2020-09-19T03:19:24.473" v="2340" actId="478"/>
          <ac:spMkLst>
            <pc:docMk/>
            <pc:sldMk cId="2351651065" sldId="992"/>
            <ac:spMk id="3" creationId="{6223D375-6562-48F7-BC46-E1669B10408F}"/>
          </ac:spMkLst>
        </pc:spChg>
      </pc:sldChg>
      <pc:sldChg chg="addSp delSp modSp new mod">
        <pc:chgData name="OH YOUNGJEA" userId="004085827990ef31" providerId="LiveId" clId="{AF47C004-D08C-4A3F-90C3-3A2BF420A094}" dt="2020-09-19T04:46:50.150" v="3374" actId="20577"/>
        <pc:sldMkLst>
          <pc:docMk/>
          <pc:sldMk cId="465541709" sldId="993"/>
        </pc:sldMkLst>
        <pc:spChg chg="del">
          <ac:chgData name="OH YOUNGJEA" userId="004085827990ef31" providerId="LiveId" clId="{AF47C004-D08C-4A3F-90C3-3A2BF420A094}" dt="2020-09-19T03:29:45.579" v="2384" actId="478"/>
          <ac:spMkLst>
            <pc:docMk/>
            <pc:sldMk cId="465541709" sldId="993"/>
            <ac:spMk id="2" creationId="{CDF56F0A-0407-433A-BAA8-5B783D3DC610}"/>
          </ac:spMkLst>
        </pc:spChg>
        <pc:spChg chg="del">
          <ac:chgData name="OH YOUNGJEA" userId="004085827990ef31" providerId="LiveId" clId="{AF47C004-D08C-4A3F-90C3-3A2BF420A094}" dt="2020-09-19T03:29:44.237" v="2383" actId="478"/>
          <ac:spMkLst>
            <pc:docMk/>
            <pc:sldMk cId="465541709" sldId="993"/>
            <ac:spMk id="3" creationId="{6A44D40A-E971-42A4-ACB1-19D1205DFD4C}"/>
          </ac:spMkLst>
        </pc:spChg>
        <pc:spChg chg="add del mod">
          <ac:chgData name="OH YOUNGJEA" userId="004085827990ef31" providerId="LiveId" clId="{AF47C004-D08C-4A3F-90C3-3A2BF420A094}" dt="2020-09-19T04:39:43.727" v="3181" actId="478"/>
          <ac:spMkLst>
            <pc:docMk/>
            <pc:sldMk cId="465541709" sldId="993"/>
            <ac:spMk id="5" creationId="{F684A3C7-F5CA-4D3F-9A06-87C5852BB578}"/>
          </ac:spMkLst>
        </pc:spChg>
        <pc:spChg chg="add mod">
          <ac:chgData name="OH YOUNGJEA" userId="004085827990ef31" providerId="LiveId" clId="{AF47C004-D08C-4A3F-90C3-3A2BF420A094}" dt="2020-09-19T04:45:44.162" v="3358" actId="1076"/>
          <ac:spMkLst>
            <pc:docMk/>
            <pc:sldMk cId="465541709" sldId="993"/>
            <ac:spMk id="7" creationId="{007FD8DA-0FF0-4974-B6B2-FAF9E5A5EFF0}"/>
          </ac:spMkLst>
        </pc:spChg>
        <pc:spChg chg="add mod">
          <ac:chgData name="OH YOUNGJEA" userId="004085827990ef31" providerId="LiveId" clId="{AF47C004-D08C-4A3F-90C3-3A2BF420A094}" dt="2020-09-19T04:45:36.763" v="3355" actId="113"/>
          <ac:spMkLst>
            <pc:docMk/>
            <pc:sldMk cId="465541709" sldId="993"/>
            <ac:spMk id="8" creationId="{951FFD23-BDF1-4BE6-875F-89C4D6A81340}"/>
          </ac:spMkLst>
        </pc:spChg>
        <pc:spChg chg="add mod">
          <ac:chgData name="OH YOUNGJEA" userId="004085827990ef31" providerId="LiveId" clId="{AF47C004-D08C-4A3F-90C3-3A2BF420A094}" dt="2020-09-19T04:46:50.150" v="3374" actId="20577"/>
          <ac:spMkLst>
            <pc:docMk/>
            <pc:sldMk cId="465541709" sldId="993"/>
            <ac:spMk id="9" creationId="{9DA386B3-60D6-4EAE-AF46-B5481D1EF838}"/>
          </ac:spMkLst>
        </pc:spChg>
        <pc:spChg chg="add del mod">
          <ac:chgData name="OH YOUNGJEA" userId="004085827990ef31" providerId="LiveId" clId="{AF47C004-D08C-4A3F-90C3-3A2BF420A094}" dt="2020-09-19T04:41:02.432" v="3204" actId="767"/>
          <ac:spMkLst>
            <pc:docMk/>
            <pc:sldMk cId="465541709" sldId="993"/>
            <ac:spMk id="10" creationId="{5119E05E-9382-4323-A9BE-D8713AAD2323}"/>
          </ac:spMkLst>
        </pc:spChg>
        <pc:spChg chg="add mod">
          <ac:chgData name="OH YOUNGJEA" userId="004085827990ef31" providerId="LiveId" clId="{AF47C004-D08C-4A3F-90C3-3A2BF420A094}" dt="2020-09-19T04:45:42.399" v="3357" actId="1076"/>
          <ac:spMkLst>
            <pc:docMk/>
            <pc:sldMk cId="465541709" sldId="993"/>
            <ac:spMk id="12" creationId="{7926D6AF-5C91-40E5-B5BC-3F9E27BB5436}"/>
          </ac:spMkLst>
        </pc:spChg>
        <pc:spChg chg="add del mod">
          <ac:chgData name="OH YOUNGJEA" userId="004085827990ef31" providerId="LiveId" clId="{AF47C004-D08C-4A3F-90C3-3A2BF420A094}" dt="2020-09-19T04:42:03.495" v="3250" actId="478"/>
          <ac:spMkLst>
            <pc:docMk/>
            <pc:sldMk cId="465541709" sldId="993"/>
            <ac:spMk id="13" creationId="{EEFF8BC4-D404-422B-ADE2-A4CFD7627AF2}"/>
          </ac:spMkLst>
        </pc:spChg>
      </pc:sldChg>
      <pc:sldChg chg="addSp delSp modSp add mod">
        <pc:chgData name="OH YOUNGJEA" userId="004085827990ef31" providerId="LiveId" clId="{AF47C004-D08C-4A3F-90C3-3A2BF420A094}" dt="2020-09-19T05:14:06.923" v="3420" actId="1076"/>
        <pc:sldMkLst>
          <pc:docMk/>
          <pc:sldMk cId="2495747960" sldId="994"/>
        </pc:sldMkLst>
        <pc:spChg chg="add mod">
          <ac:chgData name="OH YOUNGJEA" userId="004085827990ef31" providerId="LiveId" clId="{AF47C004-D08C-4A3F-90C3-3A2BF420A094}" dt="2020-09-19T05:13:49.076" v="3417" actId="207"/>
          <ac:spMkLst>
            <pc:docMk/>
            <pc:sldMk cId="2495747960" sldId="994"/>
            <ac:spMk id="7" creationId="{827D316C-2007-4F43-9A0D-67B5027BE90E}"/>
          </ac:spMkLst>
        </pc:spChg>
        <pc:picChg chg="add mod">
          <ac:chgData name="OH YOUNGJEA" userId="004085827990ef31" providerId="LiveId" clId="{AF47C004-D08C-4A3F-90C3-3A2BF420A094}" dt="2020-09-19T05:14:06.923" v="3420" actId="1076"/>
          <ac:picMkLst>
            <pc:docMk/>
            <pc:sldMk cId="2495747960" sldId="994"/>
            <ac:picMk id="3" creationId="{35B138D7-6910-425C-914F-307F6456C8FD}"/>
          </ac:picMkLst>
        </pc:picChg>
        <pc:picChg chg="add del mod">
          <ac:chgData name="OH YOUNGJEA" userId="004085827990ef31" providerId="LiveId" clId="{AF47C004-D08C-4A3F-90C3-3A2BF420A094}" dt="2020-09-19T05:13:17.289" v="3411" actId="478"/>
          <ac:picMkLst>
            <pc:docMk/>
            <pc:sldMk cId="2495747960" sldId="994"/>
            <ac:picMk id="5" creationId="{6BE7D227-23F4-4B2E-B773-D482E729B39A}"/>
          </ac:picMkLst>
        </pc:picChg>
        <pc:picChg chg="add mod ord">
          <ac:chgData name="OH YOUNGJEA" userId="004085827990ef31" providerId="LiveId" clId="{AF47C004-D08C-4A3F-90C3-3A2BF420A094}" dt="2020-09-19T05:14:04.710" v="3419" actId="1076"/>
          <ac:picMkLst>
            <pc:docMk/>
            <pc:sldMk cId="2495747960" sldId="994"/>
            <ac:picMk id="9" creationId="{986F702E-94F3-4BD7-89EE-7F75BD6EB387}"/>
          </ac:picMkLst>
        </pc:picChg>
      </pc:sldChg>
      <pc:sldChg chg="addSp modSp add mod">
        <pc:chgData name="OH YOUNGJEA" userId="004085827990ef31" providerId="LiveId" clId="{AF47C004-D08C-4A3F-90C3-3A2BF420A094}" dt="2020-09-19T05:36:08.612" v="3810" actId="20577"/>
        <pc:sldMkLst>
          <pc:docMk/>
          <pc:sldMk cId="508574589" sldId="995"/>
        </pc:sldMkLst>
        <pc:spChg chg="add mod">
          <ac:chgData name="OH YOUNGJEA" userId="004085827990ef31" providerId="LiveId" clId="{AF47C004-D08C-4A3F-90C3-3A2BF420A094}" dt="2020-09-19T05:36:04.207" v="3809" actId="1076"/>
          <ac:spMkLst>
            <pc:docMk/>
            <pc:sldMk cId="508574589" sldId="995"/>
            <ac:spMk id="2" creationId="{3816D0C0-F8BE-45F2-882F-2D2BAE496FFE}"/>
          </ac:spMkLst>
        </pc:spChg>
        <pc:graphicFrameChg chg="add mod modGraphic">
          <ac:chgData name="OH YOUNGJEA" userId="004085827990ef31" providerId="LiveId" clId="{AF47C004-D08C-4A3F-90C3-3A2BF420A094}" dt="2020-09-19T05:36:08.612" v="3810" actId="20577"/>
          <ac:graphicFrameMkLst>
            <pc:docMk/>
            <pc:sldMk cId="508574589" sldId="995"/>
            <ac:graphicFrameMk id="3" creationId="{BD8161F2-04D2-4BE9-AF83-767C2E1DA522}"/>
          </ac:graphicFrameMkLst>
        </pc:graphicFrameChg>
      </pc:sldChg>
      <pc:sldChg chg="addSp modSp add del mod">
        <pc:chgData name="OH YOUNGJEA" userId="004085827990ef31" providerId="LiveId" clId="{AF47C004-D08C-4A3F-90C3-3A2BF420A094}" dt="2020-09-19T05:37:02.082" v="3814" actId="1076"/>
        <pc:sldMkLst>
          <pc:docMk/>
          <pc:sldMk cId="3704863980" sldId="996"/>
        </pc:sldMkLst>
        <pc:spChg chg="add mod">
          <ac:chgData name="OH YOUNGJEA" userId="004085827990ef31" providerId="LiveId" clId="{AF47C004-D08C-4A3F-90C3-3A2BF420A094}" dt="2020-09-19T05:37:02.082" v="3814" actId="1076"/>
          <ac:spMkLst>
            <pc:docMk/>
            <pc:sldMk cId="3704863980" sldId="996"/>
            <ac:spMk id="3" creationId="{F13148DE-EB85-4F4F-B9D0-BFEC9651DFDA}"/>
          </ac:spMkLst>
        </pc:spChg>
      </pc:sldChg>
      <pc:sldChg chg="del">
        <pc:chgData name="OH YOUNGJEA" userId="004085827990ef31" providerId="LiveId" clId="{AF47C004-D08C-4A3F-90C3-3A2BF420A094}" dt="2020-09-19T05:39:29.143" v="3827" actId="47"/>
        <pc:sldMkLst>
          <pc:docMk/>
          <pc:sldMk cId="2608399219" sldId="997"/>
        </pc:sldMkLst>
      </pc:sldChg>
      <pc:sldChg chg="add del">
        <pc:chgData name="OH YOUNGJEA" userId="004085827990ef31" providerId="LiveId" clId="{AF47C004-D08C-4A3F-90C3-3A2BF420A094}" dt="2020-09-19T05:39:07.297" v="3826" actId="2696"/>
        <pc:sldMkLst>
          <pc:docMk/>
          <pc:sldMk cId="3965801355" sldId="997"/>
        </pc:sldMkLst>
      </pc:sldChg>
      <pc:sldChg chg="addSp delSp modSp add del mod ord">
        <pc:chgData name="OH YOUNGJEA" userId="004085827990ef31" providerId="LiveId" clId="{AF47C004-D08C-4A3F-90C3-3A2BF420A094}" dt="2020-09-19T06:18:18.708" v="4214" actId="1076"/>
        <pc:sldMkLst>
          <pc:docMk/>
          <pc:sldMk cId="50210928" sldId="998"/>
        </pc:sldMkLst>
        <pc:spChg chg="add mod">
          <ac:chgData name="OH YOUNGJEA" userId="004085827990ef31" providerId="LiveId" clId="{AF47C004-D08C-4A3F-90C3-3A2BF420A094}" dt="2020-09-19T06:11:54.867" v="4130" actId="1076"/>
          <ac:spMkLst>
            <pc:docMk/>
            <pc:sldMk cId="50210928" sldId="998"/>
            <ac:spMk id="4" creationId="{F552199D-6D6F-4B29-BEA9-9B9D6E6EBA48}"/>
          </ac:spMkLst>
        </pc:spChg>
        <pc:spChg chg="add">
          <ac:chgData name="OH YOUNGJEA" userId="004085827990ef31" providerId="LiveId" clId="{AF47C004-D08C-4A3F-90C3-3A2BF420A094}" dt="2020-09-19T06:11:44.081" v="4128" actId="11529"/>
          <ac:spMkLst>
            <pc:docMk/>
            <pc:sldMk cId="50210928" sldId="998"/>
            <ac:spMk id="5" creationId="{91ED0B71-E2A4-4567-A5CC-0AD083003A83}"/>
          </ac:spMkLst>
        </pc:spChg>
        <pc:spChg chg="add mod">
          <ac:chgData name="OH YOUNGJEA" userId="004085827990ef31" providerId="LiveId" clId="{AF47C004-D08C-4A3F-90C3-3A2BF420A094}" dt="2020-09-19T06:15:31.485" v="4201" actId="1076"/>
          <ac:spMkLst>
            <pc:docMk/>
            <pc:sldMk cId="50210928" sldId="998"/>
            <ac:spMk id="6" creationId="{3338B39C-FD56-4D57-B509-4571B41F2690}"/>
          </ac:spMkLst>
        </pc:spChg>
        <pc:spChg chg="add mod">
          <ac:chgData name="OH YOUNGJEA" userId="004085827990ef31" providerId="LiveId" clId="{AF47C004-D08C-4A3F-90C3-3A2BF420A094}" dt="2020-09-19T06:14:22.153" v="4167" actId="1076"/>
          <ac:spMkLst>
            <pc:docMk/>
            <pc:sldMk cId="50210928" sldId="998"/>
            <ac:spMk id="7" creationId="{3BBDF84A-779B-4D55-8AA8-C4D9E70DD657}"/>
          </ac:spMkLst>
        </pc:spChg>
        <pc:picChg chg="add del">
          <ac:chgData name="OH YOUNGJEA" userId="004085827990ef31" providerId="LiveId" clId="{AF47C004-D08C-4A3F-90C3-3A2BF420A094}" dt="2020-09-19T06:13:48.949" v="4163" actId="478"/>
          <ac:picMkLst>
            <pc:docMk/>
            <pc:sldMk cId="50210928" sldId="998"/>
            <ac:picMk id="3" creationId="{68F3583F-A876-4C73-A94A-852B378C727D}"/>
          </ac:picMkLst>
        </pc:picChg>
        <pc:picChg chg="add mod">
          <ac:chgData name="OH YOUNGJEA" userId="004085827990ef31" providerId="LiveId" clId="{AF47C004-D08C-4A3F-90C3-3A2BF420A094}" dt="2020-09-19T06:13:33.803" v="4162" actId="14100"/>
          <ac:picMkLst>
            <pc:docMk/>
            <pc:sldMk cId="50210928" sldId="998"/>
            <ac:picMk id="9" creationId="{28D6BBC8-5C7F-47A1-A73C-B25A201D260E}"/>
          </ac:picMkLst>
        </pc:picChg>
        <pc:picChg chg="add mod ord">
          <ac:chgData name="OH YOUNGJEA" userId="004085827990ef31" providerId="LiveId" clId="{AF47C004-D08C-4A3F-90C3-3A2BF420A094}" dt="2020-09-19T06:14:18.321" v="4166" actId="1076"/>
          <ac:picMkLst>
            <pc:docMk/>
            <pc:sldMk cId="50210928" sldId="998"/>
            <ac:picMk id="11" creationId="{7088EE97-E201-4015-A7A7-74278E29732B}"/>
          </ac:picMkLst>
        </pc:picChg>
        <pc:picChg chg="add mod">
          <ac:chgData name="OH YOUNGJEA" userId="004085827990ef31" providerId="LiveId" clId="{AF47C004-D08C-4A3F-90C3-3A2BF420A094}" dt="2020-09-19T06:15:38.206" v="4203" actId="14100"/>
          <ac:picMkLst>
            <pc:docMk/>
            <pc:sldMk cId="50210928" sldId="998"/>
            <ac:picMk id="13" creationId="{4358FFDE-3DE1-407E-BFB9-A60BC73244AF}"/>
          </ac:picMkLst>
        </pc:picChg>
        <pc:picChg chg="add mod">
          <ac:chgData name="OH YOUNGJEA" userId="004085827990ef31" providerId="LiveId" clId="{AF47C004-D08C-4A3F-90C3-3A2BF420A094}" dt="2020-09-19T06:16:22.306" v="4206" actId="1076"/>
          <ac:picMkLst>
            <pc:docMk/>
            <pc:sldMk cId="50210928" sldId="998"/>
            <ac:picMk id="15" creationId="{7A525C0C-3C56-4267-8EE1-F554A8E67A27}"/>
          </ac:picMkLst>
        </pc:picChg>
        <pc:picChg chg="add del mod">
          <ac:chgData name="OH YOUNGJEA" userId="004085827990ef31" providerId="LiveId" clId="{AF47C004-D08C-4A3F-90C3-3A2BF420A094}" dt="2020-09-19T06:17:27.757" v="4211" actId="478"/>
          <ac:picMkLst>
            <pc:docMk/>
            <pc:sldMk cId="50210928" sldId="998"/>
            <ac:picMk id="17" creationId="{BE1E1D04-2F4D-4C01-9F3B-E5BCD8E80FE1}"/>
          </ac:picMkLst>
        </pc:picChg>
        <pc:picChg chg="add mod">
          <ac:chgData name="OH YOUNGJEA" userId="004085827990ef31" providerId="LiveId" clId="{AF47C004-D08C-4A3F-90C3-3A2BF420A094}" dt="2020-09-19T06:18:18.708" v="4214" actId="1076"/>
          <ac:picMkLst>
            <pc:docMk/>
            <pc:sldMk cId="50210928" sldId="998"/>
            <ac:picMk id="19" creationId="{ABB3097A-BBC1-434A-B064-5D53B0061837}"/>
          </ac:picMkLst>
        </pc:picChg>
      </pc:sldChg>
      <pc:sldChg chg="addSp modSp add del mod">
        <pc:chgData name="OH YOUNGJEA" userId="004085827990ef31" providerId="LiveId" clId="{AF47C004-D08C-4A3F-90C3-3A2BF420A094}" dt="2020-09-19T06:23:29.718" v="4274" actId="14100"/>
        <pc:sldMkLst>
          <pc:docMk/>
          <pc:sldMk cId="4171250415" sldId="999"/>
        </pc:sldMkLst>
        <pc:spChg chg="add mod">
          <ac:chgData name="OH YOUNGJEA" userId="004085827990ef31" providerId="LiveId" clId="{AF47C004-D08C-4A3F-90C3-3A2BF420A094}" dt="2020-09-19T06:23:29.718" v="4274" actId="14100"/>
          <ac:spMkLst>
            <pc:docMk/>
            <pc:sldMk cId="4171250415" sldId="999"/>
            <ac:spMk id="4" creationId="{37543702-1746-471A-970B-9E912A27BB3B}"/>
          </ac:spMkLst>
        </pc:spChg>
        <pc:picChg chg="add mod">
          <ac:chgData name="OH YOUNGJEA" userId="004085827990ef31" providerId="LiveId" clId="{AF47C004-D08C-4A3F-90C3-3A2BF420A094}" dt="2020-09-19T06:23:25.019" v="4273" actId="1076"/>
          <ac:picMkLst>
            <pc:docMk/>
            <pc:sldMk cId="4171250415" sldId="999"/>
            <ac:picMk id="3" creationId="{1E1E9FF1-759C-4A7A-8CE9-84696B2FF51B}"/>
          </ac:picMkLst>
        </pc:picChg>
      </pc:sldChg>
      <pc:sldChg chg="addSp delSp modSp add mod">
        <pc:chgData name="OH YOUNGJEA" userId="004085827990ef31" providerId="LiveId" clId="{AF47C004-D08C-4A3F-90C3-3A2BF420A094}" dt="2020-09-19T03:44:19.811" v="2603" actId="20577"/>
        <pc:sldMkLst>
          <pc:docMk/>
          <pc:sldMk cId="0" sldId="1000"/>
        </pc:sldMkLst>
        <pc:spChg chg="del">
          <ac:chgData name="OH YOUNGJEA" userId="004085827990ef31" providerId="LiveId" clId="{AF47C004-D08C-4A3F-90C3-3A2BF420A094}" dt="2020-09-19T03:43:45.068" v="2585" actId="478"/>
          <ac:spMkLst>
            <pc:docMk/>
            <pc:sldMk cId="0" sldId="1000"/>
            <ac:spMk id="5" creationId="{00000000-0000-0000-0000-000000000000}"/>
          </ac:spMkLst>
        </pc:spChg>
        <pc:spChg chg="mod">
          <ac:chgData name="OH YOUNGJEA" userId="004085827990ef31" providerId="LiveId" clId="{AF47C004-D08C-4A3F-90C3-3A2BF420A094}" dt="2020-09-19T03:43:46.681" v="2586" actId="1076"/>
          <ac:spMkLst>
            <pc:docMk/>
            <pc:sldMk cId="0" sldId="1000"/>
            <ac:spMk id="6" creationId="{00000000-0000-0000-0000-000000000000}"/>
          </ac:spMkLst>
        </pc:spChg>
        <pc:spChg chg="del">
          <ac:chgData name="OH YOUNGJEA" userId="004085827990ef31" providerId="LiveId" clId="{AF47C004-D08C-4A3F-90C3-3A2BF420A094}" dt="2020-09-19T03:38:09.128" v="2432" actId="21"/>
          <ac:spMkLst>
            <pc:docMk/>
            <pc:sldMk cId="0" sldId="1000"/>
            <ac:spMk id="7" creationId="{00000000-0000-0000-0000-000000000000}"/>
          </ac:spMkLst>
        </pc:spChg>
        <pc:spChg chg="del">
          <ac:chgData name="OH YOUNGJEA" userId="004085827990ef31" providerId="LiveId" clId="{AF47C004-D08C-4A3F-90C3-3A2BF420A094}" dt="2020-09-19T03:30:38.491" v="2392" actId="478"/>
          <ac:spMkLst>
            <pc:docMk/>
            <pc:sldMk cId="0" sldId="1000"/>
            <ac:spMk id="9" creationId="{00000000-0000-0000-0000-000000000000}"/>
          </ac:spMkLst>
        </pc:spChg>
        <pc:spChg chg="add mod">
          <ac:chgData name="OH YOUNGJEA" userId="004085827990ef31" providerId="LiveId" clId="{AF47C004-D08C-4A3F-90C3-3A2BF420A094}" dt="2020-09-19T03:43:50.851" v="2587" actId="1076"/>
          <ac:spMkLst>
            <pc:docMk/>
            <pc:sldMk cId="0" sldId="1000"/>
            <ac:spMk id="11" creationId="{D14F8FC0-6E0C-44B2-B39A-6F27C40F8E01}"/>
          </ac:spMkLst>
        </pc:spChg>
        <pc:spChg chg="add mod">
          <ac:chgData name="OH YOUNGJEA" userId="004085827990ef31" providerId="LiveId" clId="{AF47C004-D08C-4A3F-90C3-3A2BF420A094}" dt="2020-09-19T03:43:54.984" v="2588" actId="1076"/>
          <ac:spMkLst>
            <pc:docMk/>
            <pc:sldMk cId="0" sldId="1000"/>
            <ac:spMk id="12" creationId="{64219E47-6AEF-4C8A-AF16-5B2C8AA22744}"/>
          </ac:spMkLst>
        </pc:spChg>
        <pc:spChg chg="add mod">
          <ac:chgData name="OH YOUNGJEA" userId="004085827990ef31" providerId="LiveId" clId="{AF47C004-D08C-4A3F-90C3-3A2BF420A094}" dt="2020-09-19T03:44:19.811" v="2603" actId="20577"/>
          <ac:spMkLst>
            <pc:docMk/>
            <pc:sldMk cId="0" sldId="1000"/>
            <ac:spMk id="13" creationId="{2F49E6F3-9A97-4E36-860F-ADF8EC9241CD}"/>
          </ac:spMkLst>
        </pc:spChg>
      </pc:sldChg>
      <pc:sldChg chg="addSp delSp modSp add mod">
        <pc:chgData name="OH YOUNGJEA" userId="004085827990ef31" providerId="LiveId" clId="{AF47C004-D08C-4A3F-90C3-3A2BF420A094}" dt="2020-09-19T03:57:57.012" v="2799" actId="1076"/>
        <pc:sldMkLst>
          <pc:docMk/>
          <pc:sldMk cId="0" sldId="1001"/>
        </pc:sldMkLst>
        <pc:spChg chg="del">
          <ac:chgData name="OH YOUNGJEA" userId="004085827990ef31" providerId="LiveId" clId="{AF47C004-D08C-4A3F-90C3-3A2BF420A094}" dt="2020-09-19T03:50:48.927" v="2721" actId="478"/>
          <ac:spMkLst>
            <pc:docMk/>
            <pc:sldMk cId="0" sldId="1001"/>
            <ac:spMk id="2" creationId="{00000000-0000-0000-0000-000000000000}"/>
          </ac:spMkLst>
        </pc:spChg>
        <pc:spChg chg="del mod">
          <ac:chgData name="OH YOUNGJEA" userId="004085827990ef31" providerId="LiveId" clId="{AF47C004-D08C-4A3F-90C3-3A2BF420A094}" dt="2020-09-19T03:57:37.117" v="2792" actId="478"/>
          <ac:spMkLst>
            <pc:docMk/>
            <pc:sldMk cId="0" sldId="1001"/>
            <ac:spMk id="5" creationId="{00000000-0000-0000-0000-000000000000}"/>
          </ac:spMkLst>
        </pc:spChg>
        <pc:spChg chg="del">
          <ac:chgData name="OH YOUNGJEA" userId="004085827990ef31" providerId="LiveId" clId="{AF47C004-D08C-4A3F-90C3-3A2BF420A094}" dt="2020-09-19T03:51:34.701" v="2722" actId="478"/>
          <ac:spMkLst>
            <pc:docMk/>
            <pc:sldMk cId="0" sldId="1001"/>
            <ac:spMk id="7" creationId="{00000000-0000-0000-0000-000000000000}"/>
          </ac:spMkLst>
        </pc:spChg>
        <pc:spChg chg="del">
          <ac:chgData name="OH YOUNGJEA" userId="004085827990ef31" providerId="LiveId" clId="{AF47C004-D08C-4A3F-90C3-3A2BF420A094}" dt="2020-09-19T03:31:29.765" v="2394" actId="478"/>
          <ac:spMkLst>
            <pc:docMk/>
            <pc:sldMk cId="0" sldId="1001"/>
            <ac:spMk id="8" creationId="{00000000-0000-0000-0000-000000000000}"/>
          </ac:spMkLst>
        </pc:spChg>
        <pc:spChg chg="del">
          <ac:chgData name="OH YOUNGJEA" userId="004085827990ef31" providerId="LiveId" clId="{AF47C004-D08C-4A3F-90C3-3A2BF420A094}" dt="2020-09-19T03:50:47.447" v="2720" actId="478"/>
          <ac:spMkLst>
            <pc:docMk/>
            <pc:sldMk cId="0" sldId="1001"/>
            <ac:spMk id="9" creationId="{00000000-0000-0000-0000-000000000000}"/>
          </ac:spMkLst>
        </pc:spChg>
        <pc:spChg chg="add del mod">
          <ac:chgData name="OH YOUNGJEA" userId="004085827990ef31" providerId="LiveId" clId="{AF47C004-D08C-4A3F-90C3-3A2BF420A094}" dt="2020-09-19T03:53:01.841" v="2725"/>
          <ac:spMkLst>
            <pc:docMk/>
            <pc:sldMk cId="0" sldId="1001"/>
            <ac:spMk id="10" creationId="{95F20549-A60E-4B58-9BED-9ADCE6C6B879}"/>
          </ac:spMkLst>
        </pc:spChg>
        <pc:spChg chg="add mod">
          <ac:chgData name="OH YOUNGJEA" userId="004085827990ef31" providerId="LiveId" clId="{AF47C004-D08C-4A3F-90C3-3A2BF420A094}" dt="2020-09-19T03:57:46.788" v="2796" actId="12"/>
          <ac:spMkLst>
            <pc:docMk/>
            <pc:sldMk cId="0" sldId="1001"/>
            <ac:spMk id="11" creationId="{12A218B5-E114-45CE-8B3D-034CFB713EFD}"/>
          </ac:spMkLst>
        </pc:spChg>
        <pc:spChg chg="add mod">
          <ac:chgData name="OH YOUNGJEA" userId="004085827990ef31" providerId="LiveId" clId="{AF47C004-D08C-4A3F-90C3-3A2BF420A094}" dt="2020-09-19T03:57:57.012" v="2799" actId="1076"/>
          <ac:spMkLst>
            <pc:docMk/>
            <pc:sldMk cId="0" sldId="1001"/>
            <ac:spMk id="12" creationId="{2EB68A37-054F-426A-8BA1-10A5DF4F334F}"/>
          </ac:spMkLst>
        </pc:spChg>
        <pc:graphicFrameChg chg="mod">
          <ac:chgData name="OH YOUNGJEA" userId="004085827990ef31" providerId="LiveId" clId="{AF47C004-D08C-4A3F-90C3-3A2BF420A094}" dt="2020-09-19T03:57:43.130" v="2794" actId="1076"/>
          <ac:graphicFrameMkLst>
            <pc:docMk/>
            <pc:sldMk cId="0" sldId="1001"/>
            <ac:graphicFrameMk id="6" creationId="{00000000-0000-0000-0000-000000000000}"/>
          </ac:graphicFrameMkLst>
        </pc:graphicFrameChg>
      </pc:sldChg>
      <pc:sldChg chg="delSp modSp add mod">
        <pc:chgData name="OH YOUNGJEA" userId="004085827990ef31" providerId="LiveId" clId="{AF47C004-D08C-4A3F-90C3-3A2BF420A094}" dt="2020-09-19T04:02:44.061" v="2857" actId="478"/>
        <pc:sldMkLst>
          <pc:docMk/>
          <pc:sldMk cId="0" sldId="1002"/>
        </pc:sldMkLst>
        <pc:spChg chg="del">
          <ac:chgData name="OH YOUNGJEA" userId="004085827990ef31" providerId="LiveId" clId="{AF47C004-D08C-4A3F-90C3-3A2BF420A094}" dt="2020-09-19T03:58:12.378" v="2801" actId="478"/>
          <ac:spMkLst>
            <pc:docMk/>
            <pc:sldMk cId="0" sldId="1002"/>
            <ac:spMk id="2" creationId="{00000000-0000-0000-0000-000000000000}"/>
          </ac:spMkLst>
        </pc:spChg>
        <pc:spChg chg="del">
          <ac:chgData name="OH YOUNGJEA" userId="004085827990ef31" providerId="LiveId" clId="{AF47C004-D08C-4A3F-90C3-3A2BF420A094}" dt="2020-09-19T03:58:11.124" v="2800" actId="478"/>
          <ac:spMkLst>
            <pc:docMk/>
            <pc:sldMk cId="0" sldId="1002"/>
            <ac:spMk id="5" creationId="{00000000-0000-0000-0000-000000000000}"/>
          </ac:spMkLst>
        </pc:spChg>
        <pc:spChg chg="del">
          <ac:chgData name="OH YOUNGJEA" userId="004085827990ef31" providerId="LiveId" clId="{AF47C004-D08C-4A3F-90C3-3A2BF420A094}" dt="2020-09-19T04:02:42.586" v="2856" actId="478"/>
          <ac:spMkLst>
            <pc:docMk/>
            <pc:sldMk cId="0" sldId="1002"/>
            <ac:spMk id="7" creationId="{00000000-0000-0000-0000-000000000000}"/>
          </ac:spMkLst>
        </pc:spChg>
        <pc:spChg chg="del">
          <ac:chgData name="OH YOUNGJEA" userId="004085827990ef31" providerId="LiveId" clId="{AF47C004-D08C-4A3F-90C3-3A2BF420A094}" dt="2020-09-19T03:31:38.408" v="2395" actId="478"/>
          <ac:spMkLst>
            <pc:docMk/>
            <pc:sldMk cId="0" sldId="1002"/>
            <ac:spMk id="8" creationId="{00000000-0000-0000-0000-000000000000}"/>
          </ac:spMkLst>
        </pc:spChg>
        <pc:spChg chg="del">
          <ac:chgData name="OH YOUNGJEA" userId="004085827990ef31" providerId="LiveId" clId="{AF47C004-D08C-4A3F-90C3-3A2BF420A094}" dt="2020-09-19T04:02:44.061" v="2857" actId="478"/>
          <ac:spMkLst>
            <pc:docMk/>
            <pc:sldMk cId="0" sldId="1002"/>
            <ac:spMk id="9" creationId="{00000000-0000-0000-0000-000000000000}"/>
          </ac:spMkLst>
        </pc:spChg>
        <pc:graphicFrameChg chg="mod modGraphic">
          <ac:chgData name="OH YOUNGJEA" userId="004085827990ef31" providerId="LiveId" clId="{AF47C004-D08C-4A3F-90C3-3A2BF420A094}" dt="2020-09-19T04:02:38.616" v="2855" actId="6549"/>
          <ac:graphicFrameMkLst>
            <pc:docMk/>
            <pc:sldMk cId="0" sldId="1002"/>
            <ac:graphicFrameMk id="6" creationId="{00000000-0000-0000-0000-000000000000}"/>
          </ac:graphicFrameMkLst>
        </pc:graphicFrameChg>
      </pc:sldChg>
      <pc:sldChg chg="delSp add mod">
        <pc:chgData name="OH YOUNGJEA" userId="004085827990ef31" providerId="LiveId" clId="{AF47C004-D08C-4A3F-90C3-3A2BF420A094}" dt="2020-09-19T04:03:06.351" v="2858" actId="478"/>
        <pc:sldMkLst>
          <pc:docMk/>
          <pc:sldMk cId="0" sldId="1003"/>
        </pc:sldMkLst>
        <pc:spChg chg="del">
          <ac:chgData name="OH YOUNGJEA" userId="004085827990ef31" providerId="LiveId" clId="{AF47C004-D08C-4A3F-90C3-3A2BF420A094}" dt="2020-09-19T04:03:06.351" v="2858" actId="478"/>
          <ac:spMkLst>
            <pc:docMk/>
            <pc:sldMk cId="0" sldId="1003"/>
            <ac:spMk id="2" creationId="{00000000-0000-0000-0000-000000000000}"/>
          </ac:spMkLst>
        </pc:spChg>
        <pc:spChg chg="del">
          <ac:chgData name="OH YOUNGJEA" userId="004085827990ef31" providerId="LiveId" clId="{AF47C004-D08C-4A3F-90C3-3A2BF420A094}" dt="2020-09-19T03:31:45.631" v="2396" actId="478"/>
          <ac:spMkLst>
            <pc:docMk/>
            <pc:sldMk cId="0" sldId="1003"/>
            <ac:spMk id="9" creationId="{00000000-0000-0000-0000-000000000000}"/>
          </ac:spMkLst>
        </pc:spChg>
      </pc:sldChg>
      <pc:sldChg chg="addSp delSp modSp add mod">
        <pc:chgData name="OH YOUNGJEA" userId="004085827990ef31" providerId="LiveId" clId="{AF47C004-D08C-4A3F-90C3-3A2BF420A094}" dt="2020-09-19T04:38:40.399" v="3180" actId="1076"/>
        <pc:sldMkLst>
          <pc:docMk/>
          <pc:sldMk cId="0" sldId="1004"/>
        </pc:sldMkLst>
        <pc:spChg chg="del">
          <ac:chgData name="OH YOUNGJEA" userId="004085827990ef31" providerId="LiveId" clId="{AF47C004-D08C-4A3F-90C3-3A2BF420A094}" dt="2020-09-19T04:04:02.661" v="2871" actId="478"/>
          <ac:spMkLst>
            <pc:docMk/>
            <pc:sldMk cId="0" sldId="1004"/>
            <ac:spMk id="2" creationId="{00000000-0000-0000-0000-000000000000}"/>
          </ac:spMkLst>
        </pc:spChg>
        <pc:spChg chg="mod">
          <ac:chgData name="OH YOUNGJEA" userId="004085827990ef31" providerId="LiveId" clId="{AF47C004-D08C-4A3F-90C3-3A2BF420A094}" dt="2020-09-19T04:38:35.188" v="3178" actId="20577"/>
          <ac:spMkLst>
            <pc:docMk/>
            <pc:sldMk cId="0" sldId="1004"/>
            <ac:spMk id="5" creationId="{00000000-0000-0000-0000-000000000000}"/>
          </ac:spMkLst>
        </pc:spChg>
        <pc:spChg chg="mod">
          <ac:chgData name="OH YOUNGJEA" userId="004085827990ef31" providerId="LiveId" clId="{AF47C004-D08C-4A3F-90C3-3A2BF420A094}" dt="2020-09-19T04:38:37.444" v="3179" actId="1076"/>
          <ac:spMkLst>
            <pc:docMk/>
            <pc:sldMk cId="0" sldId="1004"/>
            <ac:spMk id="6" creationId="{00000000-0000-0000-0000-000000000000}"/>
          </ac:spMkLst>
        </pc:spChg>
        <pc:spChg chg="del">
          <ac:chgData name="OH YOUNGJEA" userId="004085827990ef31" providerId="LiveId" clId="{AF47C004-D08C-4A3F-90C3-3A2BF420A094}" dt="2020-09-19T04:03:35.511" v="2859" actId="21"/>
          <ac:spMkLst>
            <pc:docMk/>
            <pc:sldMk cId="0" sldId="1004"/>
            <ac:spMk id="7" creationId="{00000000-0000-0000-0000-000000000000}"/>
          </ac:spMkLst>
        </pc:spChg>
        <pc:spChg chg="del">
          <ac:chgData name="OH YOUNGJEA" userId="004085827990ef31" providerId="LiveId" clId="{AF47C004-D08C-4A3F-90C3-3A2BF420A094}" dt="2020-09-19T04:03:42.605" v="2862" actId="21"/>
          <ac:spMkLst>
            <pc:docMk/>
            <pc:sldMk cId="0" sldId="1004"/>
            <ac:spMk id="8" creationId="{00000000-0000-0000-0000-000000000000}"/>
          </ac:spMkLst>
        </pc:spChg>
        <pc:spChg chg="del">
          <ac:chgData name="OH YOUNGJEA" userId="004085827990ef31" providerId="LiveId" clId="{AF47C004-D08C-4A3F-90C3-3A2BF420A094}" dt="2020-09-19T04:38:05.306" v="3174" actId="478"/>
          <ac:spMkLst>
            <pc:docMk/>
            <pc:sldMk cId="0" sldId="1004"/>
            <ac:spMk id="9" creationId="{00000000-0000-0000-0000-000000000000}"/>
          </ac:spMkLst>
        </pc:spChg>
        <pc:spChg chg="del">
          <ac:chgData name="OH YOUNGJEA" userId="004085827990ef31" providerId="LiveId" clId="{AF47C004-D08C-4A3F-90C3-3A2BF420A094}" dt="2020-09-19T03:31:51.255" v="2397" actId="478"/>
          <ac:spMkLst>
            <pc:docMk/>
            <pc:sldMk cId="0" sldId="1004"/>
            <ac:spMk id="10" creationId="{00000000-0000-0000-0000-000000000000}"/>
          </ac:spMkLst>
        </pc:spChg>
        <pc:spChg chg="add mod">
          <ac:chgData name="OH YOUNGJEA" userId="004085827990ef31" providerId="LiveId" clId="{AF47C004-D08C-4A3F-90C3-3A2BF420A094}" dt="2020-09-19T04:38:40.399" v="3180" actId="1076"/>
          <ac:spMkLst>
            <pc:docMk/>
            <pc:sldMk cId="0" sldId="1004"/>
            <ac:spMk id="12" creationId="{2BC05428-B8E9-4B50-A72A-7161AFF37C3C}"/>
          </ac:spMkLst>
        </pc:spChg>
      </pc:sldChg>
      <pc:sldChg chg="addSp modSp new mod">
        <pc:chgData name="OH YOUNGJEA" userId="004085827990ef31" providerId="LiveId" clId="{AF47C004-D08C-4A3F-90C3-3A2BF420A094}" dt="2020-09-19T03:49:34.101" v="2719" actId="1076"/>
        <pc:sldMkLst>
          <pc:docMk/>
          <pc:sldMk cId="4032216622" sldId="1005"/>
        </pc:sldMkLst>
        <pc:spChg chg="add mod">
          <ac:chgData name="OH YOUNGJEA" userId="004085827990ef31" providerId="LiveId" clId="{AF47C004-D08C-4A3F-90C3-3A2BF420A094}" dt="2020-09-19T03:44:54.700" v="2613" actId="1076"/>
          <ac:spMkLst>
            <pc:docMk/>
            <pc:sldMk cId="4032216622" sldId="1005"/>
            <ac:spMk id="3" creationId="{0A728AA2-66AC-406B-B76F-AC4B060CC852}"/>
          </ac:spMkLst>
        </pc:spChg>
        <pc:spChg chg="add mod">
          <ac:chgData name="OH YOUNGJEA" userId="004085827990ef31" providerId="LiveId" clId="{AF47C004-D08C-4A3F-90C3-3A2BF420A094}" dt="2020-09-19T03:47:55.472" v="2621" actId="692"/>
          <ac:spMkLst>
            <pc:docMk/>
            <pc:sldMk cId="4032216622" sldId="1005"/>
            <ac:spMk id="4" creationId="{629B5CBF-0FE0-49A7-A3BC-E8AB9F94F2A8}"/>
          </ac:spMkLst>
        </pc:spChg>
        <pc:spChg chg="add mod">
          <ac:chgData name="OH YOUNGJEA" userId="004085827990ef31" providerId="LiveId" clId="{AF47C004-D08C-4A3F-90C3-3A2BF420A094}" dt="2020-09-19T03:49:34.101" v="2719" actId="1076"/>
          <ac:spMkLst>
            <pc:docMk/>
            <pc:sldMk cId="4032216622" sldId="1005"/>
            <ac:spMk id="5" creationId="{D17616B0-EAC7-4DF4-8919-E7F786D8147B}"/>
          </ac:spMkLst>
        </pc:spChg>
      </pc:sldChg>
      <pc:sldChg chg="addSp delSp modSp add mod">
        <pc:chgData name="OH YOUNGJEA" userId="004085827990ef31" providerId="LiveId" clId="{AF47C004-D08C-4A3F-90C3-3A2BF420A094}" dt="2020-09-19T06:03:25.299" v="4007" actId="1036"/>
        <pc:sldMkLst>
          <pc:docMk/>
          <pc:sldMk cId="0" sldId="1006"/>
        </pc:sldMkLst>
        <pc:spChg chg="del">
          <ac:chgData name="OH YOUNGJEA" userId="004085827990ef31" providerId="LiveId" clId="{AF47C004-D08C-4A3F-90C3-3A2BF420A094}" dt="2020-09-19T05:51:54.292" v="3835" actId="478"/>
          <ac:spMkLst>
            <pc:docMk/>
            <pc:sldMk cId="0" sldId="1006"/>
            <ac:spMk id="2" creationId="{00000000-0000-0000-0000-000000000000}"/>
          </ac:spMkLst>
        </pc:spChg>
        <pc:spChg chg="mod">
          <ac:chgData name="OH YOUNGJEA" userId="004085827990ef31" providerId="LiveId" clId="{AF47C004-D08C-4A3F-90C3-3A2BF420A094}" dt="2020-09-19T05:52:16.430" v="3840" actId="1076"/>
          <ac:spMkLst>
            <pc:docMk/>
            <pc:sldMk cId="0" sldId="1006"/>
            <ac:spMk id="5" creationId="{00000000-0000-0000-0000-000000000000}"/>
          </ac:spMkLst>
        </pc:spChg>
        <pc:spChg chg="del">
          <ac:chgData name="OH YOUNGJEA" userId="004085827990ef31" providerId="LiveId" clId="{AF47C004-D08C-4A3F-90C3-3A2BF420A094}" dt="2020-09-19T05:37:34.091" v="3816" actId="478"/>
          <ac:spMkLst>
            <pc:docMk/>
            <pc:sldMk cId="0" sldId="1006"/>
            <ac:spMk id="8" creationId="{00000000-0000-0000-0000-000000000000}"/>
          </ac:spMkLst>
        </pc:spChg>
        <pc:spChg chg="del">
          <ac:chgData name="OH YOUNGJEA" userId="004085827990ef31" providerId="LiveId" clId="{AF47C004-D08C-4A3F-90C3-3A2BF420A094}" dt="2020-09-19T06:02:31.749" v="3992" actId="478"/>
          <ac:spMkLst>
            <pc:docMk/>
            <pc:sldMk cId="0" sldId="1006"/>
            <ac:spMk id="9" creationId="{00000000-0000-0000-0000-000000000000}"/>
          </ac:spMkLst>
        </pc:spChg>
        <pc:graphicFrameChg chg="del modGraphic">
          <ac:chgData name="OH YOUNGJEA" userId="004085827990ef31" providerId="LiveId" clId="{AF47C004-D08C-4A3F-90C3-3A2BF420A094}" dt="2020-09-19T05:39:40.648" v="3831" actId="478"/>
          <ac:graphicFrameMkLst>
            <pc:docMk/>
            <pc:sldMk cId="0" sldId="1006"/>
            <ac:graphicFrameMk id="6" creationId="{00000000-0000-0000-0000-000000000000}"/>
          </ac:graphicFrameMkLst>
        </pc:graphicFrameChg>
        <pc:picChg chg="add mod">
          <ac:chgData name="OH YOUNGJEA" userId="004085827990ef31" providerId="LiveId" clId="{AF47C004-D08C-4A3F-90C3-3A2BF420A094}" dt="2020-09-19T06:03:12.508" v="3998" actId="1076"/>
          <ac:picMkLst>
            <pc:docMk/>
            <pc:sldMk cId="0" sldId="1006"/>
            <ac:picMk id="11" creationId="{53A295B4-ED0A-46AD-9A95-5AA8AB9F82F6}"/>
          </ac:picMkLst>
        </pc:picChg>
        <pc:picChg chg="add del mod">
          <ac:chgData name="OH YOUNGJEA" userId="004085827990ef31" providerId="LiveId" clId="{AF47C004-D08C-4A3F-90C3-3A2BF420A094}" dt="2020-09-19T05:59:45.558" v="3959" actId="21"/>
          <ac:picMkLst>
            <pc:docMk/>
            <pc:sldMk cId="0" sldId="1006"/>
            <ac:picMk id="13" creationId="{F4F9A153-0546-482C-87AB-D95DE19716BD}"/>
          </ac:picMkLst>
        </pc:picChg>
        <pc:picChg chg="add mod">
          <ac:chgData name="OH YOUNGJEA" userId="004085827990ef31" providerId="LiveId" clId="{AF47C004-D08C-4A3F-90C3-3A2BF420A094}" dt="2020-09-19T06:03:23.234" v="4004" actId="1036"/>
          <ac:picMkLst>
            <pc:docMk/>
            <pc:sldMk cId="0" sldId="1006"/>
            <ac:picMk id="15" creationId="{43C91F0F-5F5A-4E68-9CF0-D6051B9AA602}"/>
          </ac:picMkLst>
        </pc:picChg>
        <pc:picChg chg="add mod">
          <ac:chgData name="OH YOUNGJEA" userId="004085827990ef31" providerId="LiveId" clId="{AF47C004-D08C-4A3F-90C3-3A2BF420A094}" dt="2020-09-19T06:03:25.299" v="4007" actId="1036"/>
          <ac:picMkLst>
            <pc:docMk/>
            <pc:sldMk cId="0" sldId="1006"/>
            <ac:picMk id="17" creationId="{AB20ADE6-280E-4BD2-87F3-071754FA0FAA}"/>
          </ac:picMkLst>
        </pc:picChg>
        <pc:cxnChg chg="add mod">
          <ac:chgData name="OH YOUNGJEA" userId="004085827990ef31" providerId="LiveId" clId="{AF47C004-D08C-4A3F-90C3-3A2BF420A094}" dt="2020-09-19T06:03:23.234" v="4004" actId="1036"/>
          <ac:cxnSpMkLst>
            <pc:docMk/>
            <pc:sldMk cId="0" sldId="1006"/>
            <ac:cxnSpMk id="19" creationId="{05DE1191-BA18-43DC-BDED-D0937F286D9D}"/>
          </ac:cxnSpMkLst>
        </pc:cxnChg>
        <pc:cxnChg chg="add">
          <ac:chgData name="OH YOUNGJEA" userId="004085827990ef31" providerId="LiveId" clId="{AF47C004-D08C-4A3F-90C3-3A2BF420A094}" dt="2020-09-19T06:02:57.195" v="3995" actId="11529"/>
          <ac:cxnSpMkLst>
            <pc:docMk/>
            <pc:sldMk cId="0" sldId="1006"/>
            <ac:cxnSpMk id="21" creationId="{943DBF90-AB04-4E37-BD59-AF3144949781}"/>
          </ac:cxnSpMkLst>
        </pc:cxnChg>
      </pc:sldChg>
      <pc:sldChg chg="delSp add del mod">
        <pc:chgData name="OH YOUNGJEA" userId="004085827990ef31" providerId="LiveId" clId="{AF47C004-D08C-4A3F-90C3-3A2BF420A094}" dt="2020-09-19T05:55:46.541" v="3899" actId="47"/>
        <pc:sldMkLst>
          <pc:docMk/>
          <pc:sldMk cId="0" sldId="1007"/>
        </pc:sldMkLst>
        <pc:spChg chg="del">
          <ac:chgData name="OH YOUNGJEA" userId="004085827990ef31" providerId="LiveId" clId="{AF47C004-D08C-4A3F-90C3-3A2BF420A094}" dt="2020-09-19T05:37:50.116" v="3817" actId="478"/>
          <ac:spMkLst>
            <pc:docMk/>
            <pc:sldMk cId="0" sldId="1007"/>
            <ac:spMk id="8" creationId="{00000000-0000-0000-0000-000000000000}"/>
          </ac:spMkLst>
        </pc:spChg>
      </pc:sldChg>
      <pc:sldChg chg="addSp delSp modSp add mod">
        <pc:chgData name="OH YOUNGJEA" userId="004085827990ef31" providerId="LiveId" clId="{AF47C004-D08C-4A3F-90C3-3A2BF420A094}" dt="2020-09-19T06:05:24.709" v="4050" actId="242"/>
        <pc:sldMkLst>
          <pc:docMk/>
          <pc:sldMk cId="0" sldId="1008"/>
        </pc:sldMkLst>
        <pc:spChg chg="del">
          <ac:chgData name="OH YOUNGJEA" userId="004085827990ef31" providerId="LiveId" clId="{AF47C004-D08C-4A3F-90C3-3A2BF420A094}" dt="2020-09-19T05:56:14.762" v="3903" actId="478"/>
          <ac:spMkLst>
            <pc:docMk/>
            <pc:sldMk cId="0" sldId="1008"/>
            <ac:spMk id="2" creationId="{00000000-0000-0000-0000-000000000000}"/>
          </ac:spMkLst>
        </pc:spChg>
        <pc:spChg chg="mod">
          <ac:chgData name="OH YOUNGJEA" userId="004085827990ef31" providerId="LiveId" clId="{AF47C004-D08C-4A3F-90C3-3A2BF420A094}" dt="2020-09-19T06:05:08.399" v="4048" actId="14100"/>
          <ac:spMkLst>
            <pc:docMk/>
            <pc:sldMk cId="0" sldId="1008"/>
            <ac:spMk id="5" creationId="{00000000-0000-0000-0000-000000000000}"/>
          </ac:spMkLst>
        </pc:spChg>
        <pc:spChg chg="del">
          <ac:chgData name="OH YOUNGJEA" userId="004085827990ef31" providerId="LiveId" clId="{AF47C004-D08C-4A3F-90C3-3A2BF420A094}" dt="2020-09-19T05:56:11.950" v="3902" actId="478"/>
          <ac:spMkLst>
            <pc:docMk/>
            <pc:sldMk cId="0" sldId="1008"/>
            <ac:spMk id="8" creationId="{00000000-0000-0000-0000-000000000000}"/>
          </ac:spMkLst>
        </pc:spChg>
        <pc:graphicFrameChg chg="del">
          <ac:chgData name="OH YOUNGJEA" userId="004085827990ef31" providerId="LiveId" clId="{AF47C004-D08C-4A3F-90C3-3A2BF420A094}" dt="2020-09-19T05:56:08.958" v="3901" actId="478"/>
          <ac:graphicFrameMkLst>
            <pc:docMk/>
            <pc:sldMk cId="0" sldId="1008"/>
            <ac:graphicFrameMk id="6" creationId="{00000000-0000-0000-0000-000000000000}"/>
          </ac:graphicFrameMkLst>
        </pc:graphicFrameChg>
        <pc:graphicFrameChg chg="add mod modGraphic">
          <ac:chgData name="OH YOUNGJEA" userId="004085827990ef31" providerId="LiveId" clId="{AF47C004-D08C-4A3F-90C3-3A2BF420A094}" dt="2020-09-19T06:05:24.709" v="4050" actId="242"/>
          <ac:graphicFrameMkLst>
            <pc:docMk/>
            <pc:sldMk cId="0" sldId="1008"/>
            <ac:graphicFrameMk id="11" creationId="{CAD828DD-DDF5-4B40-9F4B-F8EE56FB4711}"/>
          </ac:graphicFrameMkLst>
        </pc:graphicFrameChg>
      </pc:sldChg>
      <pc:sldChg chg="delSp modSp add del mod">
        <pc:chgData name="OH YOUNGJEA" userId="004085827990ef31" providerId="LiveId" clId="{AF47C004-D08C-4A3F-90C3-3A2BF420A094}" dt="2020-09-19T06:05:43.577" v="4051" actId="47"/>
        <pc:sldMkLst>
          <pc:docMk/>
          <pc:sldMk cId="0" sldId="1009"/>
        </pc:sldMkLst>
        <pc:spChg chg="mod">
          <ac:chgData name="OH YOUNGJEA" userId="004085827990ef31" providerId="LiveId" clId="{AF47C004-D08C-4A3F-90C3-3A2BF420A094}" dt="2020-09-19T06:04:37.172" v="4009" actId="21"/>
          <ac:spMkLst>
            <pc:docMk/>
            <pc:sldMk cId="0" sldId="1009"/>
            <ac:spMk id="5" creationId="{00000000-0000-0000-0000-000000000000}"/>
          </ac:spMkLst>
        </pc:spChg>
        <pc:spChg chg="del">
          <ac:chgData name="OH YOUNGJEA" userId="004085827990ef31" providerId="LiveId" clId="{AF47C004-D08C-4A3F-90C3-3A2BF420A094}" dt="2020-09-19T05:37:59.023" v="3818" actId="478"/>
          <ac:spMkLst>
            <pc:docMk/>
            <pc:sldMk cId="0" sldId="1009"/>
            <ac:spMk id="11" creationId="{00000000-0000-0000-0000-000000000000}"/>
          </ac:spMkLst>
        </pc:spChg>
      </pc:sldChg>
      <pc:sldChg chg="add del">
        <pc:chgData name="OH YOUNGJEA" userId="004085827990ef31" providerId="LiveId" clId="{AF47C004-D08C-4A3F-90C3-3A2BF420A094}" dt="2020-09-19T06:05:52.804" v="4052" actId="47"/>
        <pc:sldMkLst>
          <pc:docMk/>
          <pc:sldMk cId="0" sldId="1010"/>
        </pc:sldMkLst>
      </pc:sldChg>
      <pc:sldChg chg="delSp add del mod">
        <pc:chgData name="OH YOUNGJEA" userId="004085827990ef31" providerId="LiveId" clId="{AF47C004-D08C-4A3F-90C3-3A2BF420A094}" dt="2020-09-19T06:06:00.229" v="4053" actId="47"/>
        <pc:sldMkLst>
          <pc:docMk/>
          <pc:sldMk cId="0" sldId="1011"/>
        </pc:sldMkLst>
        <pc:spChg chg="del">
          <ac:chgData name="OH YOUNGJEA" userId="004085827990ef31" providerId="LiveId" clId="{AF47C004-D08C-4A3F-90C3-3A2BF420A094}" dt="2020-09-19T05:38:12.899" v="3819" actId="478"/>
          <ac:spMkLst>
            <pc:docMk/>
            <pc:sldMk cId="0" sldId="1011"/>
            <ac:spMk id="9" creationId="{00000000-0000-0000-0000-000000000000}"/>
          </ac:spMkLst>
        </pc:spChg>
      </pc:sldChg>
      <pc:sldChg chg="delSp add del mod">
        <pc:chgData name="OH YOUNGJEA" userId="004085827990ef31" providerId="LiveId" clId="{AF47C004-D08C-4A3F-90C3-3A2BF420A094}" dt="2020-09-19T06:06:11.904" v="4054" actId="47"/>
        <pc:sldMkLst>
          <pc:docMk/>
          <pc:sldMk cId="0" sldId="1012"/>
        </pc:sldMkLst>
        <pc:spChg chg="del">
          <ac:chgData name="OH YOUNGJEA" userId="004085827990ef31" providerId="LiveId" clId="{AF47C004-D08C-4A3F-90C3-3A2BF420A094}" dt="2020-09-19T05:38:19.762" v="3820" actId="478"/>
          <ac:spMkLst>
            <pc:docMk/>
            <pc:sldMk cId="0" sldId="1012"/>
            <ac:spMk id="7" creationId="{00000000-0000-0000-0000-000000000000}"/>
          </ac:spMkLst>
        </pc:spChg>
      </pc:sldChg>
      <pc:sldChg chg="delSp add del mod">
        <pc:chgData name="OH YOUNGJEA" userId="004085827990ef31" providerId="LiveId" clId="{AF47C004-D08C-4A3F-90C3-3A2BF420A094}" dt="2020-09-19T06:06:17.254" v="4055" actId="47"/>
        <pc:sldMkLst>
          <pc:docMk/>
          <pc:sldMk cId="0" sldId="1013"/>
        </pc:sldMkLst>
        <pc:spChg chg="del">
          <ac:chgData name="OH YOUNGJEA" userId="004085827990ef31" providerId="LiveId" clId="{AF47C004-D08C-4A3F-90C3-3A2BF420A094}" dt="2020-09-19T05:38:27.126" v="3821" actId="478"/>
          <ac:spMkLst>
            <pc:docMk/>
            <pc:sldMk cId="0" sldId="1013"/>
            <ac:spMk id="9" creationId="{00000000-0000-0000-0000-000000000000}"/>
          </ac:spMkLst>
        </pc:spChg>
      </pc:sldChg>
      <pc:sldChg chg="delSp modSp add mod">
        <pc:chgData name="OH YOUNGJEA" userId="004085827990ef31" providerId="LiveId" clId="{AF47C004-D08C-4A3F-90C3-3A2BF420A094}" dt="2020-09-19T06:08:07.153" v="4065" actId="20577"/>
        <pc:sldMkLst>
          <pc:docMk/>
          <pc:sldMk cId="0" sldId="1014"/>
        </pc:sldMkLst>
        <pc:spChg chg="mod">
          <ac:chgData name="OH YOUNGJEA" userId="004085827990ef31" providerId="LiveId" clId="{AF47C004-D08C-4A3F-90C3-3A2BF420A094}" dt="2020-09-19T06:08:07.153" v="4065" actId="20577"/>
          <ac:spMkLst>
            <pc:docMk/>
            <pc:sldMk cId="0" sldId="1014"/>
            <ac:spMk id="5" creationId="{00000000-0000-0000-0000-000000000000}"/>
          </ac:spMkLst>
        </pc:spChg>
        <pc:spChg chg="del">
          <ac:chgData name="OH YOUNGJEA" userId="004085827990ef31" providerId="LiveId" clId="{AF47C004-D08C-4A3F-90C3-3A2BF420A094}" dt="2020-09-19T05:38:43.436" v="3824" actId="478"/>
          <ac:spMkLst>
            <pc:docMk/>
            <pc:sldMk cId="0" sldId="1014"/>
            <ac:spMk id="102" creationId="{00000000-0000-0000-0000-000000000000}"/>
          </ac:spMkLst>
        </pc:spChg>
      </pc:sldChg>
      <pc:sldChg chg="delSp modSp add mod">
        <pc:chgData name="OH YOUNGJEA" userId="004085827990ef31" providerId="LiveId" clId="{AF47C004-D08C-4A3F-90C3-3A2BF420A094}" dt="2020-09-19T06:20:20.728" v="4241" actId="20577"/>
        <pc:sldMkLst>
          <pc:docMk/>
          <pc:sldMk cId="0" sldId="1015"/>
        </pc:sldMkLst>
        <pc:spChg chg="del">
          <ac:chgData name="OH YOUNGJEA" userId="004085827990ef31" providerId="LiveId" clId="{AF47C004-D08C-4A3F-90C3-3A2BF420A094}" dt="2020-09-19T06:08:28.384" v="4066" actId="478"/>
          <ac:spMkLst>
            <pc:docMk/>
            <pc:sldMk cId="0" sldId="1015"/>
            <ac:spMk id="2" creationId="{00000000-0000-0000-0000-000000000000}"/>
          </ac:spMkLst>
        </pc:spChg>
        <pc:spChg chg="mod">
          <ac:chgData name="OH YOUNGJEA" userId="004085827990ef31" providerId="LiveId" clId="{AF47C004-D08C-4A3F-90C3-3A2BF420A094}" dt="2020-09-19T06:19:16.400" v="4218" actId="1076"/>
          <ac:spMkLst>
            <pc:docMk/>
            <pc:sldMk cId="0" sldId="1015"/>
            <ac:spMk id="5" creationId="{00000000-0000-0000-0000-000000000000}"/>
          </ac:spMkLst>
        </pc:spChg>
        <pc:spChg chg="del">
          <ac:chgData name="OH YOUNGJEA" userId="004085827990ef31" providerId="LiveId" clId="{AF47C004-D08C-4A3F-90C3-3A2BF420A094}" dt="2020-09-19T05:38:47.498" v="3825" actId="478"/>
          <ac:spMkLst>
            <pc:docMk/>
            <pc:sldMk cId="0" sldId="1015"/>
            <ac:spMk id="8" creationId="{00000000-0000-0000-0000-000000000000}"/>
          </ac:spMkLst>
        </pc:spChg>
        <pc:graphicFrameChg chg="modGraphic">
          <ac:chgData name="OH YOUNGJEA" userId="004085827990ef31" providerId="LiveId" clId="{AF47C004-D08C-4A3F-90C3-3A2BF420A094}" dt="2020-09-19T06:20:20.728" v="4241" actId="20577"/>
          <ac:graphicFrameMkLst>
            <pc:docMk/>
            <pc:sldMk cId="0" sldId="1015"/>
            <ac:graphicFrameMk id="6" creationId="{00000000-0000-0000-0000-000000000000}"/>
          </ac:graphicFrameMkLst>
        </pc:graphicFrameChg>
      </pc:sldChg>
      <pc:sldChg chg="delSp modSp add mod">
        <pc:chgData name="OH YOUNGJEA" userId="004085827990ef31" providerId="LiveId" clId="{AF47C004-D08C-4A3F-90C3-3A2BF420A094}" dt="2020-09-19T05:55:19.847" v="3898" actId="20577"/>
        <pc:sldMkLst>
          <pc:docMk/>
          <pc:sldMk cId="388111722" sldId="1016"/>
        </pc:sldMkLst>
        <pc:spChg chg="del">
          <ac:chgData name="OH YOUNGJEA" userId="004085827990ef31" providerId="LiveId" clId="{AF47C004-D08C-4A3F-90C3-3A2BF420A094}" dt="2020-09-19T05:52:42.421" v="3846" actId="478"/>
          <ac:spMkLst>
            <pc:docMk/>
            <pc:sldMk cId="388111722" sldId="1016"/>
            <ac:spMk id="2" creationId="{00000000-0000-0000-0000-000000000000}"/>
          </ac:spMkLst>
        </pc:spChg>
        <pc:spChg chg="del">
          <ac:chgData name="OH YOUNGJEA" userId="004085827990ef31" providerId="LiveId" clId="{AF47C004-D08C-4A3F-90C3-3A2BF420A094}" dt="2020-09-19T05:52:41.321" v="3845" actId="478"/>
          <ac:spMkLst>
            <pc:docMk/>
            <pc:sldMk cId="388111722" sldId="1016"/>
            <ac:spMk id="5" creationId="{00000000-0000-0000-0000-000000000000}"/>
          </ac:spMkLst>
        </pc:spChg>
        <pc:graphicFrameChg chg="mod modGraphic">
          <ac:chgData name="OH YOUNGJEA" userId="004085827990ef31" providerId="LiveId" clId="{AF47C004-D08C-4A3F-90C3-3A2BF420A094}" dt="2020-09-19T05:55:19.847" v="3898" actId="20577"/>
          <ac:graphicFrameMkLst>
            <pc:docMk/>
            <pc:sldMk cId="388111722" sldId="1016"/>
            <ac:graphicFrameMk id="6" creationId="{00000000-0000-0000-0000-000000000000}"/>
          </ac:graphicFrameMkLst>
        </pc:graphicFrameChg>
      </pc:sldChg>
      <pc:sldChg chg="addSp delSp modSp new mod">
        <pc:chgData name="OH YOUNGJEA" userId="004085827990ef31" providerId="LiveId" clId="{AF47C004-D08C-4A3F-90C3-3A2BF420A094}" dt="2020-09-19T06:30:50.818" v="4362"/>
        <pc:sldMkLst>
          <pc:docMk/>
          <pc:sldMk cId="535304492" sldId="1017"/>
        </pc:sldMkLst>
        <pc:spChg chg="mod">
          <ac:chgData name="OH YOUNGJEA" userId="004085827990ef31" providerId="LiveId" clId="{AF47C004-D08C-4A3F-90C3-3A2BF420A094}" dt="2020-09-19T06:27:01.740" v="4309" actId="14100"/>
          <ac:spMkLst>
            <pc:docMk/>
            <pc:sldMk cId="535304492" sldId="1017"/>
            <ac:spMk id="2" creationId="{73E9DB2F-33BF-4C40-9931-5F9C389586AF}"/>
          </ac:spMkLst>
        </pc:spChg>
        <pc:spChg chg="del">
          <ac:chgData name="OH YOUNGJEA" userId="004085827990ef31" providerId="LiveId" clId="{AF47C004-D08C-4A3F-90C3-3A2BF420A094}" dt="2020-09-19T06:26:27.733" v="4277" actId="478"/>
          <ac:spMkLst>
            <pc:docMk/>
            <pc:sldMk cId="535304492" sldId="1017"/>
            <ac:spMk id="3" creationId="{99D49F50-6DDA-43AB-B6FF-D6E3F5687631}"/>
          </ac:spMkLst>
        </pc:spChg>
        <pc:spChg chg="add mod">
          <ac:chgData name="OH YOUNGJEA" userId="004085827990ef31" providerId="LiveId" clId="{AF47C004-D08C-4A3F-90C3-3A2BF420A094}" dt="2020-09-19T06:30:50.087" v="4360" actId="1076"/>
          <ac:spMkLst>
            <pc:docMk/>
            <pc:sldMk cId="535304492" sldId="1017"/>
            <ac:spMk id="6" creationId="{0AFD052B-75D4-4CF8-9DE3-2F86C9C5CAC8}"/>
          </ac:spMkLst>
        </pc:spChg>
        <pc:spChg chg="add del mod">
          <ac:chgData name="OH YOUNGJEA" userId="004085827990ef31" providerId="LiveId" clId="{AF47C004-D08C-4A3F-90C3-3A2BF420A094}" dt="2020-09-19T06:30:50.818" v="4362"/>
          <ac:spMkLst>
            <pc:docMk/>
            <pc:sldMk cId="535304492" sldId="1017"/>
            <ac:spMk id="7" creationId="{51BF052C-A7F1-4C26-8C43-CCE479B71652}"/>
          </ac:spMkLst>
        </pc:spChg>
        <pc:picChg chg="add mod">
          <ac:chgData name="OH YOUNGJEA" userId="004085827990ef31" providerId="LiveId" clId="{AF47C004-D08C-4A3F-90C3-3A2BF420A094}" dt="2020-09-19T06:27:09.405" v="4313" actId="1076"/>
          <ac:picMkLst>
            <pc:docMk/>
            <pc:sldMk cId="535304492" sldId="1017"/>
            <ac:picMk id="5" creationId="{AE0FB827-EA81-4CA9-897B-90C94AB773F4}"/>
          </ac:picMkLst>
        </pc:picChg>
      </pc:sldChg>
      <pc:sldChg chg="delSp add del mod">
        <pc:chgData name="OH YOUNGJEA" userId="004085827990ef31" providerId="LiveId" clId="{AF47C004-D08C-4A3F-90C3-3A2BF420A094}" dt="2020-09-19T06:03:40.036" v="4008" actId="47"/>
        <pc:sldMkLst>
          <pc:docMk/>
          <pc:sldMk cId="2697120908" sldId="1017"/>
        </pc:sldMkLst>
        <pc:spChg chg="del">
          <ac:chgData name="OH YOUNGJEA" userId="004085827990ef31" providerId="LiveId" clId="{AF47C004-D08C-4A3F-90C3-3A2BF420A094}" dt="2020-09-19T05:56:37.871" v="3906" actId="478"/>
          <ac:spMkLst>
            <pc:docMk/>
            <pc:sldMk cId="2697120908" sldId="1017"/>
            <ac:spMk id="8" creationId="{00000000-0000-0000-0000-000000000000}"/>
          </ac:spMkLst>
        </pc:spChg>
        <pc:graphicFrameChg chg="del">
          <ac:chgData name="OH YOUNGJEA" userId="004085827990ef31" providerId="LiveId" clId="{AF47C004-D08C-4A3F-90C3-3A2BF420A094}" dt="2020-09-19T05:56:42.736" v="3907" actId="21"/>
          <ac:graphicFrameMkLst>
            <pc:docMk/>
            <pc:sldMk cId="2697120908" sldId="1017"/>
            <ac:graphicFrameMk id="6" creationId="{00000000-0000-0000-0000-000000000000}"/>
          </ac:graphicFrameMkLst>
        </pc:graphicFrameChg>
      </pc:sldChg>
      <pc:sldChg chg="addSp delSp modSp new mod">
        <pc:chgData name="OH YOUNGJEA" userId="004085827990ef31" providerId="LiveId" clId="{AF47C004-D08C-4A3F-90C3-3A2BF420A094}" dt="2020-09-19T21:13:22.764" v="4440" actId="1076"/>
        <pc:sldMkLst>
          <pc:docMk/>
          <pc:sldMk cId="1010402208" sldId="1018"/>
        </pc:sldMkLst>
        <pc:spChg chg="del">
          <ac:chgData name="OH YOUNGJEA" userId="004085827990ef31" providerId="LiveId" clId="{AF47C004-D08C-4A3F-90C3-3A2BF420A094}" dt="2020-09-19T21:11:23.247" v="4364" actId="478"/>
          <ac:spMkLst>
            <pc:docMk/>
            <pc:sldMk cId="1010402208" sldId="1018"/>
            <ac:spMk id="2" creationId="{3C299F06-6C1B-4274-AB49-EDEF5FDAD29D}"/>
          </ac:spMkLst>
        </pc:spChg>
        <pc:spChg chg="del">
          <ac:chgData name="OH YOUNGJEA" userId="004085827990ef31" providerId="LiveId" clId="{AF47C004-D08C-4A3F-90C3-3A2BF420A094}" dt="2020-09-19T21:11:24.970" v="4365" actId="478"/>
          <ac:spMkLst>
            <pc:docMk/>
            <pc:sldMk cId="1010402208" sldId="1018"/>
            <ac:spMk id="3" creationId="{4C28E355-BE82-4A98-89EA-531C6BFDDD66}"/>
          </ac:spMkLst>
        </pc:spChg>
        <pc:spChg chg="add mod">
          <ac:chgData name="OH YOUNGJEA" userId="004085827990ef31" providerId="LiveId" clId="{AF47C004-D08C-4A3F-90C3-3A2BF420A094}" dt="2020-09-19T21:13:22.764" v="4440" actId="1076"/>
          <ac:spMkLst>
            <pc:docMk/>
            <pc:sldMk cId="1010402208" sldId="1018"/>
            <ac:spMk id="6" creationId="{E7786BA0-51FD-4BE2-A22A-9DE8DDC1C382}"/>
          </ac:spMkLst>
        </pc:spChg>
        <pc:picChg chg="add mod">
          <ac:chgData name="OH YOUNGJEA" userId="004085827990ef31" providerId="LiveId" clId="{AF47C004-D08C-4A3F-90C3-3A2BF420A094}" dt="2020-09-19T21:13:13.531" v="4437" actId="1076"/>
          <ac:picMkLst>
            <pc:docMk/>
            <pc:sldMk cId="1010402208" sldId="1018"/>
            <ac:picMk id="5" creationId="{4E0C4A50-83B5-45DA-87CB-64ABDC063547}"/>
          </ac:picMkLst>
        </pc:picChg>
      </pc:sldChg>
      <pc:sldChg chg="addSp delSp modSp new del mod">
        <pc:chgData name="OH YOUNGJEA" userId="004085827990ef31" providerId="LiveId" clId="{AF47C004-D08C-4A3F-90C3-3A2BF420A094}" dt="2020-09-19T06:02:36.235" v="3993" actId="47"/>
        <pc:sldMkLst>
          <pc:docMk/>
          <pc:sldMk cId="2148021663" sldId="1018"/>
        </pc:sldMkLst>
        <pc:picChg chg="add del mod">
          <ac:chgData name="OH YOUNGJEA" userId="004085827990ef31" providerId="LiveId" clId="{AF47C004-D08C-4A3F-90C3-3A2BF420A094}" dt="2020-09-19T06:01:43.211" v="3977" actId="21"/>
          <ac:picMkLst>
            <pc:docMk/>
            <pc:sldMk cId="2148021663" sldId="1018"/>
            <ac:picMk id="3" creationId="{5B41BEEA-E4A7-4D10-8768-4D98E5AAE9EE}"/>
          </ac:picMkLst>
        </pc:picChg>
        <pc:picChg chg="add mod">
          <ac:chgData name="OH YOUNGJEA" userId="004085827990ef31" providerId="LiveId" clId="{AF47C004-D08C-4A3F-90C3-3A2BF420A094}" dt="2020-09-19T06:00:32.247" v="3967" actId="1076"/>
          <ac:picMkLst>
            <pc:docMk/>
            <pc:sldMk cId="2148021663" sldId="1018"/>
            <ac:picMk id="5" creationId="{599E9352-CB49-44A3-BE34-2DC71F62FBA6}"/>
          </ac:picMkLst>
        </pc:picChg>
        <pc:picChg chg="add del mod">
          <ac:chgData name="OH YOUNGJEA" userId="004085827990ef31" providerId="LiveId" clId="{AF47C004-D08C-4A3F-90C3-3A2BF420A094}" dt="2020-09-19T06:02:15.466" v="3986" actId="21"/>
          <ac:picMkLst>
            <pc:docMk/>
            <pc:sldMk cId="2148021663" sldId="1018"/>
            <ac:picMk id="7" creationId="{80CE35F9-E198-427C-B4A1-E25B680771A9}"/>
          </ac:picMkLst>
        </pc:picChg>
      </pc:sldChg>
    </pc:docChg>
  </pc:docChgLst>
  <pc:docChgLst>
    <pc:chgData name="OH YOUNGJEA" userId="004085827990ef31" providerId="LiveId" clId="{C8132841-3322-4736-84AC-C88FB4676484}"/>
    <pc:docChg chg="undo custSel addSld delSld modSld sldOrd modMainMaster">
      <pc:chgData name="OH YOUNGJEA" userId="004085827990ef31" providerId="LiveId" clId="{C8132841-3322-4736-84AC-C88FB4676484}" dt="2020-09-18T20:52:30.535" v="13674"/>
      <pc:docMkLst>
        <pc:docMk/>
      </pc:docMkLst>
      <pc:sldChg chg="ord">
        <pc:chgData name="OH YOUNGJEA" userId="004085827990ef31" providerId="LiveId" clId="{C8132841-3322-4736-84AC-C88FB4676484}" dt="2020-09-18T00:35:28.199" v="8275"/>
        <pc:sldMkLst>
          <pc:docMk/>
          <pc:sldMk cId="224568061" sldId="258"/>
        </pc:sldMkLst>
      </pc:sldChg>
      <pc:sldChg chg="addSp delSp modSp mod ord">
        <pc:chgData name="OH YOUNGJEA" userId="004085827990ef31" providerId="LiveId" clId="{C8132841-3322-4736-84AC-C88FB4676484}" dt="2020-09-18T00:35:24.036" v="8273"/>
        <pc:sldMkLst>
          <pc:docMk/>
          <pc:sldMk cId="1096190500" sldId="260"/>
        </pc:sldMkLst>
        <pc:spChg chg="del">
          <ac:chgData name="OH YOUNGJEA" userId="004085827990ef31" providerId="LiveId" clId="{C8132841-3322-4736-84AC-C88FB4676484}" dt="2020-09-17T06:09:55.210" v="0" actId="478"/>
          <ac:spMkLst>
            <pc:docMk/>
            <pc:sldMk cId="1096190500" sldId="260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09:57.525" v="1" actId="478"/>
          <ac:spMkLst>
            <pc:docMk/>
            <pc:sldMk cId="1096190500" sldId="260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10:35.830" v="12" actId="1076"/>
          <ac:spMkLst>
            <pc:docMk/>
            <pc:sldMk cId="1096190500" sldId="260"/>
            <ac:spMk id="5" creationId="{8A475587-A993-4193-8E3B-B4D9CB002FA7}"/>
          </ac:spMkLst>
        </pc:spChg>
        <pc:spChg chg="add mod">
          <ac:chgData name="OH YOUNGJEA" userId="004085827990ef31" providerId="LiveId" clId="{C8132841-3322-4736-84AC-C88FB4676484}" dt="2020-09-17T06:10:21.604" v="8" actId="14100"/>
          <ac:spMkLst>
            <pc:docMk/>
            <pc:sldMk cId="1096190500" sldId="260"/>
            <ac:spMk id="7" creationId="{AE6B4E5A-AA20-44D8-B565-51729009F4D3}"/>
          </ac:spMkLst>
        </pc:spChg>
      </pc:sldChg>
      <pc:sldChg chg="addSp delSp modSp mod">
        <pc:chgData name="OH YOUNGJEA" userId="004085827990ef31" providerId="LiveId" clId="{C8132841-3322-4736-84AC-C88FB4676484}" dt="2020-09-17T06:14:13.837" v="63" actId="1076"/>
        <pc:sldMkLst>
          <pc:docMk/>
          <pc:sldMk cId="2591465294" sldId="261"/>
        </pc:sldMkLst>
        <pc:spChg chg="del">
          <ac:chgData name="OH YOUNGJEA" userId="004085827990ef31" providerId="LiveId" clId="{C8132841-3322-4736-84AC-C88FB4676484}" dt="2020-09-17T06:12:22.345" v="13" actId="478"/>
          <ac:spMkLst>
            <pc:docMk/>
            <pc:sldMk cId="2591465294" sldId="261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12:24.255" v="14" actId="478"/>
          <ac:spMkLst>
            <pc:docMk/>
            <pc:sldMk cId="2591465294" sldId="261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14:10.159" v="62" actId="1076"/>
          <ac:spMkLst>
            <pc:docMk/>
            <pc:sldMk cId="2591465294" sldId="261"/>
            <ac:spMk id="5" creationId="{5EE45457-7380-49CE-9FFF-ED7D0A9595EF}"/>
          </ac:spMkLst>
        </pc:spChg>
        <pc:spChg chg="add del mod">
          <ac:chgData name="OH YOUNGJEA" userId="004085827990ef31" providerId="LiveId" clId="{C8132841-3322-4736-84AC-C88FB4676484}" dt="2020-09-17T06:13:11.825" v="22" actId="478"/>
          <ac:spMkLst>
            <pc:docMk/>
            <pc:sldMk cId="2591465294" sldId="261"/>
            <ac:spMk id="7" creationId="{13B57A00-5526-4EF1-8C41-FE16E3A104C0}"/>
          </ac:spMkLst>
        </pc:spChg>
        <pc:spChg chg="add mod">
          <ac:chgData name="OH YOUNGJEA" userId="004085827990ef31" providerId="LiveId" clId="{C8132841-3322-4736-84AC-C88FB4676484}" dt="2020-09-17T06:13:38.526" v="26" actId="1076"/>
          <ac:spMkLst>
            <pc:docMk/>
            <pc:sldMk cId="2591465294" sldId="261"/>
            <ac:spMk id="9" creationId="{5D4DEA64-B2C9-4AD6-9493-62AC6A102392}"/>
          </ac:spMkLst>
        </pc:spChg>
        <pc:spChg chg="add mod">
          <ac:chgData name="OH YOUNGJEA" userId="004085827990ef31" providerId="LiveId" clId="{C8132841-3322-4736-84AC-C88FB4676484}" dt="2020-09-17T06:14:13.837" v="63" actId="1076"/>
          <ac:spMkLst>
            <pc:docMk/>
            <pc:sldMk cId="2591465294" sldId="261"/>
            <ac:spMk id="10" creationId="{F1BC58FD-9F29-4A65-A4AE-DE492E75E338}"/>
          </ac:spMkLst>
        </pc:spChg>
      </pc:sldChg>
      <pc:sldChg chg="addSp delSp modSp mod">
        <pc:chgData name="OH YOUNGJEA" userId="004085827990ef31" providerId="LiveId" clId="{C8132841-3322-4736-84AC-C88FB4676484}" dt="2020-09-17T06:15:21.152" v="73" actId="1076"/>
        <pc:sldMkLst>
          <pc:docMk/>
          <pc:sldMk cId="1191211805" sldId="262"/>
        </pc:sldMkLst>
        <pc:spChg chg="del">
          <ac:chgData name="OH YOUNGJEA" userId="004085827990ef31" providerId="LiveId" clId="{C8132841-3322-4736-84AC-C88FB4676484}" dt="2020-09-17T06:14:26.965" v="64" actId="478"/>
          <ac:spMkLst>
            <pc:docMk/>
            <pc:sldMk cId="1191211805" sldId="262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14:28.058" v="65" actId="478"/>
          <ac:spMkLst>
            <pc:docMk/>
            <pc:sldMk cId="1191211805" sldId="262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14:46.707" v="68" actId="14100"/>
          <ac:spMkLst>
            <pc:docMk/>
            <pc:sldMk cId="1191211805" sldId="262"/>
            <ac:spMk id="5" creationId="{62B23987-84EC-46F0-88B2-C497DED1DD2B}"/>
          </ac:spMkLst>
        </pc:spChg>
        <pc:spChg chg="add mod">
          <ac:chgData name="OH YOUNGJEA" userId="004085827990ef31" providerId="LiveId" clId="{C8132841-3322-4736-84AC-C88FB4676484}" dt="2020-09-17T06:15:21.152" v="73" actId="1076"/>
          <ac:spMkLst>
            <pc:docMk/>
            <pc:sldMk cId="1191211805" sldId="262"/>
            <ac:spMk id="7" creationId="{D3C1D60B-573E-40C3-9049-AFF06FFD1B99}"/>
          </ac:spMkLst>
        </pc:spChg>
      </pc:sldChg>
      <pc:sldChg chg="addSp delSp modSp mod">
        <pc:chgData name="OH YOUNGJEA" userId="004085827990ef31" providerId="LiveId" clId="{C8132841-3322-4736-84AC-C88FB4676484}" dt="2020-09-17T06:21:24.877" v="361" actId="1038"/>
        <pc:sldMkLst>
          <pc:docMk/>
          <pc:sldMk cId="3838921818" sldId="263"/>
        </pc:sldMkLst>
        <pc:spChg chg="del">
          <ac:chgData name="OH YOUNGJEA" userId="004085827990ef31" providerId="LiveId" clId="{C8132841-3322-4736-84AC-C88FB4676484}" dt="2020-09-17T06:16:29.469" v="74" actId="478"/>
          <ac:spMkLst>
            <pc:docMk/>
            <pc:sldMk cId="3838921818" sldId="263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16:30.955" v="75" actId="478"/>
          <ac:spMkLst>
            <pc:docMk/>
            <pc:sldMk cId="3838921818" sldId="263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17:00.156" v="82" actId="14100"/>
          <ac:spMkLst>
            <pc:docMk/>
            <pc:sldMk cId="3838921818" sldId="263"/>
            <ac:spMk id="5" creationId="{2A1894DC-94B1-40DC-AE48-751707DD3EAE}"/>
          </ac:spMkLst>
        </pc:spChg>
        <pc:spChg chg="add mod">
          <ac:chgData name="OH YOUNGJEA" userId="004085827990ef31" providerId="LiveId" clId="{C8132841-3322-4736-84AC-C88FB4676484}" dt="2020-09-17T06:21:24.877" v="361" actId="1038"/>
          <ac:spMkLst>
            <pc:docMk/>
            <pc:sldMk cId="3838921818" sldId="263"/>
            <ac:spMk id="7" creationId="{C7B67BD6-56AD-41DB-A0B2-3A075F285995}"/>
          </ac:spMkLst>
        </pc:spChg>
        <pc:spChg chg="add mod">
          <ac:chgData name="OH YOUNGJEA" userId="004085827990ef31" providerId="LiveId" clId="{C8132841-3322-4736-84AC-C88FB4676484}" dt="2020-09-17T06:21:24.877" v="361" actId="1038"/>
          <ac:spMkLst>
            <pc:docMk/>
            <pc:sldMk cId="3838921818" sldId="263"/>
            <ac:spMk id="8" creationId="{A25BDB39-31AC-4B6F-A0BA-33CF9348B671}"/>
          </ac:spMkLst>
        </pc:spChg>
      </pc:sldChg>
      <pc:sldChg chg="addSp delSp modSp mod">
        <pc:chgData name="OH YOUNGJEA" userId="004085827990ef31" providerId="LiveId" clId="{C8132841-3322-4736-84AC-C88FB4676484}" dt="2020-09-17T06:22:15.763" v="369" actId="255"/>
        <pc:sldMkLst>
          <pc:docMk/>
          <pc:sldMk cId="1159811837" sldId="264"/>
        </pc:sldMkLst>
        <pc:spChg chg="del">
          <ac:chgData name="OH YOUNGJEA" userId="004085827990ef31" providerId="LiveId" clId="{C8132841-3322-4736-84AC-C88FB4676484}" dt="2020-09-17T06:20:00.950" v="287" actId="478"/>
          <ac:spMkLst>
            <pc:docMk/>
            <pc:sldMk cId="1159811837" sldId="264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19:59.084" v="286" actId="478"/>
          <ac:spMkLst>
            <pc:docMk/>
            <pc:sldMk cId="1159811837" sldId="264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21:14.692" v="351" actId="14100"/>
          <ac:spMkLst>
            <pc:docMk/>
            <pc:sldMk cId="1159811837" sldId="264"/>
            <ac:spMk id="5" creationId="{584E4B53-9CED-4093-A33D-30C7CB4DFC85}"/>
          </ac:spMkLst>
        </pc:spChg>
        <pc:spChg chg="add mod">
          <ac:chgData name="OH YOUNGJEA" userId="004085827990ef31" providerId="LiveId" clId="{C8132841-3322-4736-84AC-C88FB4676484}" dt="2020-09-17T06:22:15.763" v="369" actId="255"/>
          <ac:spMkLst>
            <pc:docMk/>
            <pc:sldMk cId="1159811837" sldId="264"/>
            <ac:spMk id="6" creationId="{03DE4665-B12E-4ECC-AAA9-D7B91C0CAD8F}"/>
          </ac:spMkLst>
        </pc:spChg>
      </pc:sldChg>
      <pc:sldChg chg="addSp delSp modSp mod">
        <pc:chgData name="OH YOUNGJEA" userId="004085827990ef31" providerId="LiveId" clId="{C8132841-3322-4736-84AC-C88FB4676484}" dt="2020-09-17T06:22:37.946" v="373" actId="14100"/>
        <pc:sldMkLst>
          <pc:docMk/>
          <pc:sldMk cId="4020279036" sldId="265"/>
        </pc:sldMkLst>
        <pc:spChg chg="del">
          <ac:chgData name="OH YOUNGJEA" userId="004085827990ef31" providerId="LiveId" clId="{C8132841-3322-4736-84AC-C88FB4676484}" dt="2020-09-17T06:21:51.868" v="362" actId="478"/>
          <ac:spMkLst>
            <pc:docMk/>
            <pc:sldMk cId="4020279036" sldId="265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21:54.328" v="363" actId="478"/>
          <ac:spMkLst>
            <pc:docMk/>
            <pc:sldMk cId="4020279036" sldId="265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22:20.371" v="370" actId="1076"/>
          <ac:spMkLst>
            <pc:docMk/>
            <pc:sldMk cId="4020279036" sldId="265"/>
            <ac:spMk id="5" creationId="{98DB3F93-8BC9-448C-B880-B93EADEB18EB}"/>
          </ac:spMkLst>
        </pc:spChg>
        <pc:spChg chg="add mod">
          <ac:chgData name="OH YOUNGJEA" userId="004085827990ef31" providerId="LiveId" clId="{C8132841-3322-4736-84AC-C88FB4676484}" dt="2020-09-17T06:22:37.946" v="373" actId="14100"/>
          <ac:spMkLst>
            <pc:docMk/>
            <pc:sldMk cId="4020279036" sldId="265"/>
            <ac:spMk id="7" creationId="{39382D4A-01D2-47B4-B750-FD24266F20C0}"/>
          </ac:spMkLst>
        </pc:spChg>
      </pc:sldChg>
      <pc:sldChg chg="addSp delSp modSp mod">
        <pc:chgData name="OH YOUNGJEA" userId="004085827990ef31" providerId="LiveId" clId="{C8132841-3322-4736-84AC-C88FB4676484}" dt="2020-09-17T06:26:13.953" v="755" actId="1076"/>
        <pc:sldMkLst>
          <pc:docMk/>
          <pc:sldMk cId="1557834834" sldId="266"/>
        </pc:sldMkLst>
        <pc:spChg chg="add del mod">
          <ac:chgData name="OH YOUNGJEA" userId="004085827990ef31" providerId="LiveId" clId="{C8132841-3322-4736-84AC-C88FB4676484}" dt="2020-09-17T06:26:13.953" v="755" actId="1076"/>
          <ac:spMkLst>
            <pc:docMk/>
            <pc:sldMk cId="1557834834" sldId="266"/>
            <ac:spMk id="2" creationId="{93AF9380-2778-4072-80D1-B178438935D5}"/>
          </ac:spMkLst>
        </pc:spChg>
        <pc:spChg chg="mod">
          <ac:chgData name="OH YOUNGJEA" userId="004085827990ef31" providerId="LiveId" clId="{C8132841-3322-4736-84AC-C88FB4676484}" dt="2020-09-17T06:26:08.239" v="753" actId="1076"/>
          <ac:spMkLst>
            <pc:docMk/>
            <pc:sldMk cId="1557834834" sldId="266"/>
            <ac:spMk id="3" creationId="{D4BA9417-2A42-4571-9DD6-1CB7011C8212}"/>
          </ac:spMkLst>
        </pc:spChg>
      </pc:sldChg>
      <pc:sldChg chg="addSp delSp modSp mod">
        <pc:chgData name="OH YOUNGJEA" userId="004085827990ef31" providerId="LiveId" clId="{C8132841-3322-4736-84AC-C88FB4676484}" dt="2020-09-17T06:27:34.491" v="764" actId="14100"/>
        <pc:sldMkLst>
          <pc:docMk/>
          <pc:sldMk cId="324329009" sldId="267"/>
        </pc:sldMkLst>
        <pc:spChg chg="del">
          <ac:chgData name="OH YOUNGJEA" userId="004085827990ef31" providerId="LiveId" clId="{C8132841-3322-4736-84AC-C88FB4676484}" dt="2020-09-17T06:27:05.782" v="756" actId="478"/>
          <ac:spMkLst>
            <pc:docMk/>
            <pc:sldMk cId="324329009" sldId="267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27:06.940" v="757" actId="478"/>
          <ac:spMkLst>
            <pc:docMk/>
            <pc:sldMk cId="324329009" sldId="267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27:15.881" v="761" actId="1076"/>
          <ac:spMkLst>
            <pc:docMk/>
            <pc:sldMk cId="324329009" sldId="267"/>
            <ac:spMk id="5" creationId="{6A87A33D-18C8-4830-BCDE-64BCDEA4E5B1}"/>
          </ac:spMkLst>
        </pc:spChg>
        <pc:spChg chg="add mod">
          <ac:chgData name="OH YOUNGJEA" userId="004085827990ef31" providerId="LiveId" clId="{C8132841-3322-4736-84AC-C88FB4676484}" dt="2020-09-17T06:27:34.491" v="764" actId="14100"/>
          <ac:spMkLst>
            <pc:docMk/>
            <pc:sldMk cId="324329009" sldId="267"/>
            <ac:spMk id="7" creationId="{B0DC6F9A-B984-456A-97DA-2A2DC00C5173}"/>
          </ac:spMkLst>
        </pc:spChg>
      </pc:sldChg>
      <pc:sldChg chg="addSp delSp modSp mod">
        <pc:chgData name="OH YOUNGJEA" userId="004085827990ef31" providerId="LiveId" clId="{C8132841-3322-4736-84AC-C88FB4676484}" dt="2020-09-17T06:31:32.480" v="773" actId="1076"/>
        <pc:sldMkLst>
          <pc:docMk/>
          <pc:sldMk cId="3131681127" sldId="268"/>
        </pc:sldMkLst>
        <pc:spChg chg="del">
          <ac:chgData name="OH YOUNGJEA" userId="004085827990ef31" providerId="LiveId" clId="{C8132841-3322-4736-84AC-C88FB4676484}" dt="2020-09-17T06:30:59.545" v="765" actId="478"/>
          <ac:spMkLst>
            <pc:docMk/>
            <pc:sldMk cId="3131681127" sldId="268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31:00.702" v="766" actId="478"/>
          <ac:spMkLst>
            <pc:docMk/>
            <pc:sldMk cId="3131681127" sldId="268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31:09.221" v="769" actId="14100"/>
          <ac:spMkLst>
            <pc:docMk/>
            <pc:sldMk cId="3131681127" sldId="268"/>
            <ac:spMk id="5" creationId="{6D173592-A85D-48C7-B5EA-0A9772D5339D}"/>
          </ac:spMkLst>
        </pc:spChg>
        <pc:spChg chg="add mod">
          <ac:chgData name="OH YOUNGJEA" userId="004085827990ef31" providerId="LiveId" clId="{C8132841-3322-4736-84AC-C88FB4676484}" dt="2020-09-17T06:31:32.480" v="773" actId="1076"/>
          <ac:spMkLst>
            <pc:docMk/>
            <pc:sldMk cId="3131681127" sldId="268"/>
            <ac:spMk id="7" creationId="{3A73ED71-6ABF-4501-8445-D8B79D576534}"/>
          </ac:spMkLst>
        </pc:spChg>
      </pc:sldChg>
      <pc:sldChg chg="addSp delSp modSp mod">
        <pc:chgData name="OH YOUNGJEA" userId="004085827990ef31" providerId="LiveId" clId="{C8132841-3322-4736-84AC-C88FB4676484}" dt="2020-09-17T06:45:01.149" v="844" actId="478"/>
        <pc:sldMkLst>
          <pc:docMk/>
          <pc:sldMk cId="2426502780" sldId="269"/>
        </pc:sldMkLst>
        <pc:spChg chg="del">
          <ac:chgData name="OH YOUNGJEA" userId="004085827990ef31" providerId="LiveId" clId="{C8132841-3322-4736-84AC-C88FB4676484}" dt="2020-09-17T06:33:11.729" v="776" actId="478"/>
          <ac:spMkLst>
            <pc:docMk/>
            <pc:sldMk cId="2426502780" sldId="269"/>
            <ac:spMk id="2" creationId="{93AF9380-2778-4072-80D1-B178438935D5}"/>
          </ac:spMkLst>
        </pc:spChg>
        <pc:spChg chg="del mod">
          <ac:chgData name="OH YOUNGJEA" userId="004085827990ef31" providerId="LiveId" clId="{C8132841-3322-4736-84AC-C88FB4676484}" dt="2020-09-17T06:33:10.415" v="775" actId="478"/>
          <ac:spMkLst>
            <pc:docMk/>
            <pc:sldMk cId="2426502780" sldId="269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34:10.343" v="788" actId="1076"/>
          <ac:spMkLst>
            <pc:docMk/>
            <pc:sldMk cId="2426502780" sldId="269"/>
            <ac:spMk id="5" creationId="{143008CA-D267-41FC-8D94-D605BEC868C7}"/>
          </ac:spMkLst>
        </pc:spChg>
        <pc:spChg chg="add mod">
          <ac:chgData name="OH YOUNGJEA" userId="004085827990ef31" providerId="LiveId" clId="{C8132841-3322-4736-84AC-C88FB4676484}" dt="2020-09-17T06:33:44.667" v="786" actId="1076"/>
          <ac:spMkLst>
            <pc:docMk/>
            <pc:sldMk cId="2426502780" sldId="269"/>
            <ac:spMk id="7" creationId="{8CAB6410-F824-4380-A5B8-2222E0FD0AF6}"/>
          </ac:spMkLst>
        </pc:spChg>
        <pc:spChg chg="add mod">
          <ac:chgData name="OH YOUNGJEA" userId="004085827990ef31" providerId="LiveId" clId="{C8132841-3322-4736-84AC-C88FB4676484}" dt="2020-09-17T06:44:37.433" v="842" actId="1076"/>
          <ac:spMkLst>
            <pc:docMk/>
            <pc:sldMk cId="2426502780" sldId="269"/>
            <ac:spMk id="8" creationId="{E0F77DA8-1126-4DEC-AE9E-57477558FCB3}"/>
          </ac:spMkLst>
        </pc:spChg>
        <pc:spChg chg="add del">
          <ac:chgData name="OH YOUNGJEA" userId="004085827990ef31" providerId="LiveId" clId="{C8132841-3322-4736-84AC-C88FB4676484}" dt="2020-09-17T06:45:01.149" v="844" actId="478"/>
          <ac:spMkLst>
            <pc:docMk/>
            <pc:sldMk cId="2426502780" sldId="269"/>
            <ac:spMk id="9" creationId="{C7CA4052-411C-4E67-8C1F-976AC20E5F4A}"/>
          </ac:spMkLst>
        </pc:spChg>
      </pc:sldChg>
      <pc:sldChg chg="addSp delSp modSp mod">
        <pc:chgData name="OH YOUNGJEA" userId="004085827990ef31" providerId="LiveId" clId="{C8132841-3322-4736-84AC-C88FB4676484}" dt="2020-09-17T06:58:55.055" v="1234" actId="1076"/>
        <pc:sldMkLst>
          <pc:docMk/>
          <pc:sldMk cId="782022579" sldId="270"/>
        </pc:sldMkLst>
        <pc:spChg chg="del">
          <ac:chgData name="OH YOUNGJEA" userId="004085827990ef31" providerId="LiveId" clId="{C8132841-3322-4736-84AC-C88FB4676484}" dt="2020-09-17T06:36:40.255" v="790" actId="478"/>
          <ac:spMkLst>
            <pc:docMk/>
            <pc:sldMk cId="782022579" sldId="270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36:39.124" v="789" actId="478"/>
          <ac:spMkLst>
            <pc:docMk/>
            <pc:sldMk cId="782022579" sldId="270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45:34.321" v="849" actId="14100"/>
          <ac:spMkLst>
            <pc:docMk/>
            <pc:sldMk cId="782022579" sldId="270"/>
            <ac:spMk id="5" creationId="{9A2CAFA8-D043-4F14-A219-34E4583D91AD}"/>
          </ac:spMkLst>
        </pc:spChg>
        <pc:spChg chg="add mod">
          <ac:chgData name="OH YOUNGJEA" userId="004085827990ef31" providerId="LiveId" clId="{C8132841-3322-4736-84AC-C88FB4676484}" dt="2020-09-17T06:58:48.058" v="1232" actId="14100"/>
          <ac:spMkLst>
            <pc:docMk/>
            <pc:sldMk cId="782022579" sldId="270"/>
            <ac:spMk id="7" creationId="{1CD33968-B92D-4D9D-B5F4-8B533F05406F}"/>
          </ac:spMkLst>
        </pc:spChg>
        <pc:spChg chg="add mod">
          <ac:chgData name="OH YOUNGJEA" userId="004085827990ef31" providerId="LiveId" clId="{C8132841-3322-4736-84AC-C88FB4676484}" dt="2020-09-17T06:58:52.445" v="1233" actId="1076"/>
          <ac:spMkLst>
            <pc:docMk/>
            <pc:sldMk cId="782022579" sldId="270"/>
            <ac:spMk id="8" creationId="{42AEAAB7-13B5-4086-A8B5-3FD118AAEF02}"/>
          </ac:spMkLst>
        </pc:spChg>
        <pc:spChg chg="add mod">
          <ac:chgData name="OH YOUNGJEA" userId="004085827990ef31" providerId="LiveId" clId="{C8132841-3322-4736-84AC-C88FB4676484}" dt="2020-09-17T06:58:55.055" v="1234" actId="1076"/>
          <ac:spMkLst>
            <pc:docMk/>
            <pc:sldMk cId="782022579" sldId="270"/>
            <ac:spMk id="10" creationId="{7860F248-9A65-4778-97B4-DCE27714C622}"/>
          </ac:spMkLst>
        </pc:spChg>
      </pc:sldChg>
      <pc:sldChg chg="addSp delSp modSp mod">
        <pc:chgData name="OH YOUNGJEA" userId="004085827990ef31" providerId="LiveId" clId="{C8132841-3322-4736-84AC-C88FB4676484}" dt="2020-09-17T07:06:22.150" v="1345" actId="1076"/>
        <pc:sldMkLst>
          <pc:docMk/>
          <pc:sldMk cId="2954843915" sldId="271"/>
        </pc:sldMkLst>
        <pc:spChg chg="del">
          <ac:chgData name="OH YOUNGJEA" userId="004085827990ef31" providerId="LiveId" clId="{C8132841-3322-4736-84AC-C88FB4676484}" dt="2020-09-17T06:47:04.481" v="880" actId="478"/>
          <ac:spMkLst>
            <pc:docMk/>
            <pc:sldMk cId="2954843915" sldId="271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47:05.361" v="881" actId="478"/>
          <ac:spMkLst>
            <pc:docMk/>
            <pc:sldMk cId="2954843915" sldId="271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48:53.016" v="927" actId="14100"/>
          <ac:spMkLst>
            <pc:docMk/>
            <pc:sldMk cId="2954843915" sldId="271"/>
            <ac:spMk id="5" creationId="{A07DE715-1436-4FD4-B4BD-F25446A07059}"/>
          </ac:spMkLst>
        </pc:spChg>
        <pc:spChg chg="add mod">
          <ac:chgData name="OH YOUNGJEA" userId="004085827990ef31" providerId="LiveId" clId="{C8132841-3322-4736-84AC-C88FB4676484}" dt="2020-09-17T06:58:42.267" v="1231" actId="14100"/>
          <ac:spMkLst>
            <pc:docMk/>
            <pc:sldMk cId="2954843915" sldId="271"/>
            <ac:spMk id="7" creationId="{C2EC818A-B755-4012-9C59-C3204F41FAE5}"/>
          </ac:spMkLst>
        </pc:spChg>
        <pc:spChg chg="add mod">
          <ac:chgData name="OH YOUNGJEA" userId="004085827990ef31" providerId="LiveId" clId="{C8132841-3322-4736-84AC-C88FB4676484}" dt="2020-09-17T07:06:22.150" v="1345" actId="1076"/>
          <ac:spMkLst>
            <pc:docMk/>
            <pc:sldMk cId="2954843915" sldId="271"/>
            <ac:spMk id="8" creationId="{BA07FBF7-B8C2-4D60-B01B-FE65C5A15904}"/>
          </ac:spMkLst>
        </pc:spChg>
        <pc:spChg chg="add del mod">
          <ac:chgData name="OH YOUNGJEA" userId="004085827990ef31" providerId="LiveId" clId="{C8132841-3322-4736-84AC-C88FB4676484}" dt="2020-09-17T06:49:54.069" v="948" actId="478"/>
          <ac:spMkLst>
            <pc:docMk/>
            <pc:sldMk cId="2954843915" sldId="271"/>
            <ac:spMk id="9" creationId="{3D03ACB0-F5AB-47B7-B069-E67E619AF221}"/>
          </ac:spMkLst>
        </pc:spChg>
        <pc:spChg chg="add del mod">
          <ac:chgData name="OH YOUNGJEA" userId="004085827990ef31" providerId="LiveId" clId="{C8132841-3322-4736-84AC-C88FB4676484}" dt="2020-09-17T06:58:30.413" v="1226" actId="21"/>
          <ac:spMkLst>
            <pc:docMk/>
            <pc:sldMk cId="2954843915" sldId="271"/>
            <ac:spMk id="10" creationId="{F4EC9E22-5593-47FB-B1E5-DB082200CEA7}"/>
          </ac:spMkLst>
        </pc:spChg>
      </pc:sldChg>
      <pc:sldChg chg="addSp delSp modSp mod">
        <pc:chgData name="OH YOUNGJEA" userId="004085827990ef31" providerId="LiveId" clId="{C8132841-3322-4736-84AC-C88FB4676484}" dt="2020-09-17T07:03:07.899" v="1323" actId="1076"/>
        <pc:sldMkLst>
          <pc:docMk/>
          <pc:sldMk cId="3109048555" sldId="272"/>
        </pc:sldMkLst>
        <pc:spChg chg="del">
          <ac:chgData name="OH YOUNGJEA" userId="004085827990ef31" providerId="LiveId" clId="{C8132841-3322-4736-84AC-C88FB4676484}" dt="2020-09-17T07:02:31.403" v="1313" actId="478"/>
          <ac:spMkLst>
            <pc:docMk/>
            <pc:sldMk cId="3109048555" sldId="272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7:02:32.385" v="1314" actId="478"/>
          <ac:spMkLst>
            <pc:docMk/>
            <pc:sldMk cId="3109048555" sldId="272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7:03:07.899" v="1323" actId="1076"/>
          <ac:spMkLst>
            <pc:docMk/>
            <pc:sldMk cId="3109048555" sldId="272"/>
            <ac:spMk id="5" creationId="{0BCAAEFF-1D84-4EF8-9F92-FE40297454A7}"/>
          </ac:spMkLst>
        </pc:spChg>
        <pc:spChg chg="add mod">
          <ac:chgData name="OH YOUNGJEA" userId="004085827990ef31" providerId="LiveId" clId="{C8132841-3322-4736-84AC-C88FB4676484}" dt="2020-09-17T07:03:04.643" v="1322" actId="1076"/>
          <ac:spMkLst>
            <pc:docMk/>
            <pc:sldMk cId="3109048555" sldId="272"/>
            <ac:spMk id="7" creationId="{79741B3C-96C4-4189-A6FD-38FEF72CDC12}"/>
          </ac:spMkLst>
        </pc:spChg>
      </pc:sldChg>
      <pc:sldChg chg="addSp delSp modSp mod">
        <pc:chgData name="OH YOUNGJEA" userId="004085827990ef31" providerId="LiveId" clId="{C8132841-3322-4736-84AC-C88FB4676484}" dt="2020-09-17T07:04:13.069" v="1332" actId="1076"/>
        <pc:sldMkLst>
          <pc:docMk/>
          <pc:sldMk cId="3978776650" sldId="273"/>
        </pc:sldMkLst>
        <pc:spChg chg="del">
          <ac:chgData name="OH YOUNGJEA" userId="004085827990ef31" providerId="LiveId" clId="{C8132841-3322-4736-84AC-C88FB4676484}" dt="2020-09-17T07:03:13.048" v="1324" actId="478"/>
          <ac:spMkLst>
            <pc:docMk/>
            <pc:sldMk cId="3978776650" sldId="273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7:03:14.589" v="1325" actId="478"/>
          <ac:spMkLst>
            <pc:docMk/>
            <pc:sldMk cId="3978776650" sldId="273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7:03:52.571" v="1328" actId="14100"/>
          <ac:spMkLst>
            <pc:docMk/>
            <pc:sldMk cId="3978776650" sldId="273"/>
            <ac:spMk id="5" creationId="{03B25D0A-5AF4-4E9C-BEBC-2CDA87E3E850}"/>
          </ac:spMkLst>
        </pc:spChg>
        <pc:spChg chg="add mod">
          <ac:chgData name="OH YOUNGJEA" userId="004085827990ef31" providerId="LiveId" clId="{C8132841-3322-4736-84AC-C88FB4676484}" dt="2020-09-17T07:04:13.069" v="1332" actId="1076"/>
          <ac:spMkLst>
            <pc:docMk/>
            <pc:sldMk cId="3978776650" sldId="273"/>
            <ac:spMk id="7" creationId="{81A3B378-5298-4EA1-9AF2-45871114B25F}"/>
          </ac:spMkLst>
        </pc:spChg>
      </pc:sldChg>
      <pc:sldChg chg="addSp delSp modSp mod">
        <pc:chgData name="OH YOUNGJEA" userId="004085827990ef31" providerId="LiveId" clId="{C8132841-3322-4736-84AC-C88FB4676484}" dt="2020-09-17T07:04:57.560" v="1339" actId="14100"/>
        <pc:sldMkLst>
          <pc:docMk/>
          <pc:sldMk cId="2911487398" sldId="274"/>
        </pc:sldMkLst>
        <pc:spChg chg="del">
          <ac:chgData name="OH YOUNGJEA" userId="004085827990ef31" providerId="LiveId" clId="{C8132841-3322-4736-84AC-C88FB4676484}" dt="2020-09-17T07:04:41.702" v="1333" actId="478"/>
          <ac:spMkLst>
            <pc:docMk/>
            <pc:sldMk cId="2911487398" sldId="274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7:04:42.727" v="1334" actId="478"/>
          <ac:spMkLst>
            <pc:docMk/>
            <pc:sldMk cId="2911487398" sldId="274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7:04:57.560" v="1339" actId="14100"/>
          <ac:spMkLst>
            <pc:docMk/>
            <pc:sldMk cId="2911487398" sldId="274"/>
            <ac:spMk id="5" creationId="{E8AF8B21-3F1D-4FA0-A92D-29145D8E42BD}"/>
          </ac:spMkLst>
        </pc:spChg>
      </pc:sldChg>
      <pc:sldChg chg="addSp delSp modSp mod">
        <pc:chgData name="OH YOUNGJEA" userId="004085827990ef31" providerId="LiveId" clId="{C8132841-3322-4736-84AC-C88FB4676484}" dt="2020-09-17T07:11:33.169" v="1416" actId="1076"/>
        <pc:sldMkLst>
          <pc:docMk/>
          <pc:sldMk cId="3552780106" sldId="275"/>
        </pc:sldMkLst>
        <pc:spChg chg="del">
          <ac:chgData name="OH YOUNGJEA" userId="004085827990ef31" providerId="LiveId" clId="{C8132841-3322-4736-84AC-C88FB4676484}" dt="2020-09-17T07:06:01.618" v="1340" actId="478"/>
          <ac:spMkLst>
            <pc:docMk/>
            <pc:sldMk cId="3552780106" sldId="275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7:06:02.869" v="1341" actId="478"/>
          <ac:spMkLst>
            <pc:docMk/>
            <pc:sldMk cId="3552780106" sldId="275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7:07:11.500" v="1373" actId="1076"/>
          <ac:spMkLst>
            <pc:docMk/>
            <pc:sldMk cId="3552780106" sldId="275"/>
            <ac:spMk id="5" creationId="{DB42F02C-F954-427D-9F4B-3E065A75D6AF}"/>
          </ac:spMkLst>
        </pc:spChg>
        <pc:spChg chg="add mod">
          <ac:chgData name="OH YOUNGJEA" userId="004085827990ef31" providerId="LiveId" clId="{C8132841-3322-4736-84AC-C88FB4676484}" dt="2020-09-17T07:07:06.620" v="1371" actId="255"/>
          <ac:spMkLst>
            <pc:docMk/>
            <pc:sldMk cId="3552780106" sldId="275"/>
            <ac:spMk id="7" creationId="{0A32D8FD-5A47-4C08-886E-C9BC62A62074}"/>
          </ac:spMkLst>
        </pc:spChg>
        <pc:spChg chg="add mod">
          <ac:chgData name="OH YOUNGJEA" userId="004085827990ef31" providerId="LiveId" clId="{C8132841-3322-4736-84AC-C88FB4676484}" dt="2020-09-17T07:08:49.118" v="1379" actId="14100"/>
          <ac:spMkLst>
            <pc:docMk/>
            <pc:sldMk cId="3552780106" sldId="275"/>
            <ac:spMk id="11" creationId="{DF881C40-035D-48B5-8E52-C42C5EA5A75A}"/>
          </ac:spMkLst>
        </pc:spChg>
        <pc:spChg chg="add mod">
          <ac:chgData name="OH YOUNGJEA" userId="004085827990ef31" providerId="LiveId" clId="{C8132841-3322-4736-84AC-C88FB4676484}" dt="2020-09-17T07:11:33.169" v="1416" actId="1076"/>
          <ac:spMkLst>
            <pc:docMk/>
            <pc:sldMk cId="3552780106" sldId="275"/>
            <ac:spMk id="13" creationId="{5F4DF1DB-1B05-4060-AB7E-E9891A277231}"/>
          </ac:spMkLst>
        </pc:spChg>
        <pc:picChg chg="add mod">
          <ac:chgData name="OH YOUNGJEA" userId="004085827990ef31" providerId="LiveId" clId="{C8132841-3322-4736-84AC-C88FB4676484}" dt="2020-09-17T07:08:54.001" v="1381" actId="1076"/>
          <ac:picMkLst>
            <pc:docMk/>
            <pc:sldMk cId="3552780106" sldId="275"/>
            <ac:picMk id="9" creationId="{E6CD03B1-CD8B-4743-906F-A22F2D408B1B}"/>
          </ac:picMkLst>
        </pc:picChg>
        <pc:picChg chg="add mod">
          <ac:chgData name="OH YOUNGJEA" userId="004085827990ef31" providerId="LiveId" clId="{C8132841-3322-4736-84AC-C88FB4676484}" dt="2020-09-17T07:10:10.074" v="1390" actId="1076"/>
          <ac:picMkLst>
            <pc:docMk/>
            <pc:sldMk cId="3552780106" sldId="275"/>
            <ac:picMk id="15" creationId="{0A469E0C-3E38-4314-8E49-375018819660}"/>
          </ac:picMkLst>
        </pc:picChg>
      </pc:sldChg>
      <pc:sldChg chg="addSp delSp modSp new mod">
        <pc:chgData name="OH YOUNGJEA" userId="004085827990ef31" providerId="LiveId" clId="{C8132841-3322-4736-84AC-C88FB4676484}" dt="2020-09-17T06:44:10.170" v="821" actId="1076"/>
        <pc:sldMkLst>
          <pc:docMk/>
          <pc:sldMk cId="4174693095" sldId="276"/>
        </pc:sldMkLst>
        <pc:spChg chg="del">
          <ac:chgData name="OH YOUNGJEA" userId="004085827990ef31" providerId="LiveId" clId="{C8132841-3322-4736-84AC-C88FB4676484}" dt="2020-09-17T06:42:42.776" v="803" actId="478"/>
          <ac:spMkLst>
            <pc:docMk/>
            <pc:sldMk cId="4174693095" sldId="276"/>
            <ac:spMk id="2" creationId="{7609BD60-0493-4DA1-AA09-899493C1DBE5}"/>
          </ac:spMkLst>
        </pc:spChg>
        <pc:spChg chg="del">
          <ac:chgData name="OH YOUNGJEA" userId="004085827990ef31" providerId="LiveId" clId="{C8132841-3322-4736-84AC-C88FB4676484}" dt="2020-09-17T06:42:44.850" v="804" actId="478"/>
          <ac:spMkLst>
            <pc:docMk/>
            <pc:sldMk cId="4174693095" sldId="276"/>
            <ac:spMk id="3" creationId="{10FD4E69-5B10-4871-A3CA-B9F2C9EE1A23}"/>
          </ac:spMkLst>
        </pc:spChg>
        <pc:spChg chg="add mod">
          <ac:chgData name="OH YOUNGJEA" userId="004085827990ef31" providerId="LiveId" clId="{C8132841-3322-4736-84AC-C88FB4676484}" dt="2020-09-17T06:43:31.192" v="815" actId="1076"/>
          <ac:spMkLst>
            <pc:docMk/>
            <pc:sldMk cId="4174693095" sldId="276"/>
            <ac:spMk id="5" creationId="{A401A40D-3A9D-47B0-9728-50EEFB773AA4}"/>
          </ac:spMkLst>
        </pc:spChg>
        <pc:spChg chg="add mod">
          <ac:chgData name="OH YOUNGJEA" userId="004085827990ef31" providerId="LiveId" clId="{C8132841-3322-4736-84AC-C88FB4676484}" dt="2020-09-17T06:44:10.170" v="821" actId="1076"/>
          <ac:spMkLst>
            <pc:docMk/>
            <pc:sldMk cId="4174693095" sldId="276"/>
            <ac:spMk id="6" creationId="{16280D4E-275E-4910-BBC0-76C0805D6F1E}"/>
          </ac:spMkLst>
        </pc:spChg>
        <pc:spChg chg="add mod">
          <ac:chgData name="OH YOUNGJEA" userId="004085827990ef31" providerId="LiveId" clId="{C8132841-3322-4736-84AC-C88FB4676484}" dt="2020-09-17T06:43:55.185" v="818" actId="1076"/>
          <ac:spMkLst>
            <pc:docMk/>
            <pc:sldMk cId="4174693095" sldId="276"/>
            <ac:spMk id="7" creationId="{C3760200-D723-485B-B9F9-FAFFC7187805}"/>
          </ac:spMkLst>
        </pc:spChg>
        <pc:spChg chg="add mod">
          <ac:chgData name="OH YOUNGJEA" userId="004085827990ef31" providerId="LiveId" clId="{C8132841-3322-4736-84AC-C88FB4676484}" dt="2020-09-17T06:43:24.022" v="814" actId="1076"/>
          <ac:spMkLst>
            <pc:docMk/>
            <pc:sldMk cId="4174693095" sldId="276"/>
            <ac:spMk id="8" creationId="{54351229-F5DC-47F7-B45E-053262DC6E60}"/>
          </ac:spMkLst>
        </pc:spChg>
        <pc:picChg chg="add mod">
          <ac:chgData name="OH YOUNGJEA" userId="004085827990ef31" providerId="LiveId" clId="{C8132841-3322-4736-84AC-C88FB4676484}" dt="2020-09-17T06:43:10.844" v="811" actId="1076"/>
          <ac:picMkLst>
            <pc:docMk/>
            <pc:sldMk cId="4174693095" sldId="276"/>
            <ac:picMk id="4" creationId="{E581E9DF-3C1C-4550-B95A-46C45D799B69}"/>
          </ac:picMkLst>
        </pc:picChg>
      </pc:sldChg>
      <pc:sldChg chg="modSp del mod">
        <pc:chgData name="OH YOUNGJEA" userId="004085827990ef31" providerId="LiveId" clId="{C8132841-3322-4736-84AC-C88FB4676484}" dt="2020-09-18T20:18:36.448" v="13082" actId="2696"/>
        <pc:sldMkLst>
          <pc:docMk/>
          <pc:sldMk cId="3628895325" sldId="278"/>
        </pc:sldMkLst>
        <pc:spChg chg="mod">
          <ac:chgData name="OH YOUNGJEA" userId="004085827990ef31" providerId="LiveId" clId="{C8132841-3322-4736-84AC-C88FB4676484}" dt="2020-09-18T20:09:30.149" v="12942" actId="20577"/>
          <ac:spMkLst>
            <pc:docMk/>
            <pc:sldMk cId="3628895325" sldId="278"/>
            <ac:spMk id="2" creationId="{98DE2B7C-1D22-C540-A948-DDAE9F91A573}"/>
          </ac:spMkLst>
        </pc:spChg>
      </pc:sldChg>
      <pc:sldChg chg="modSp del mod">
        <pc:chgData name="OH YOUNGJEA" userId="004085827990ef31" providerId="LiveId" clId="{C8132841-3322-4736-84AC-C88FB4676484}" dt="2020-09-18T20:18:36.448" v="13082" actId="2696"/>
        <pc:sldMkLst>
          <pc:docMk/>
          <pc:sldMk cId="4294661270" sldId="279"/>
        </pc:sldMkLst>
        <pc:spChg chg="mod">
          <ac:chgData name="OH YOUNGJEA" userId="004085827990ef31" providerId="LiveId" clId="{C8132841-3322-4736-84AC-C88FB4676484}" dt="2020-09-18T20:06:13.092" v="12768" actId="27636"/>
          <ac:spMkLst>
            <pc:docMk/>
            <pc:sldMk cId="4294661270" sldId="279"/>
            <ac:spMk id="2" creationId="{98DE2B7C-1D22-C540-A948-DDAE9F91A573}"/>
          </ac:spMkLst>
        </pc:spChg>
      </pc:sldChg>
      <pc:sldChg chg="del">
        <pc:chgData name="OH YOUNGJEA" userId="004085827990ef31" providerId="LiveId" clId="{C8132841-3322-4736-84AC-C88FB4676484}" dt="2020-09-18T20:18:36.448" v="13082" actId="2696"/>
        <pc:sldMkLst>
          <pc:docMk/>
          <pc:sldMk cId="3937001271" sldId="280"/>
        </pc:sldMkLst>
      </pc:sldChg>
      <pc:sldChg chg="del">
        <pc:chgData name="OH YOUNGJEA" userId="004085827990ef31" providerId="LiveId" clId="{C8132841-3322-4736-84AC-C88FB4676484}" dt="2020-09-18T20:18:36.448" v="13082" actId="2696"/>
        <pc:sldMkLst>
          <pc:docMk/>
          <pc:sldMk cId="1192329264" sldId="281"/>
        </pc:sldMkLst>
      </pc:sldChg>
      <pc:sldChg chg="del">
        <pc:chgData name="OH YOUNGJEA" userId="004085827990ef31" providerId="LiveId" clId="{C8132841-3322-4736-84AC-C88FB4676484}" dt="2020-09-18T20:18:36.448" v="13082" actId="2696"/>
        <pc:sldMkLst>
          <pc:docMk/>
          <pc:sldMk cId="3747229690" sldId="282"/>
        </pc:sldMkLst>
      </pc:sldChg>
      <pc:sldChg chg="del">
        <pc:chgData name="OH YOUNGJEA" userId="004085827990ef31" providerId="LiveId" clId="{C8132841-3322-4736-84AC-C88FB4676484}" dt="2020-09-18T20:18:36.448" v="13082" actId="2696"/>
        <pc:sldMkLst>
          <pc:docMk/>
          <pc:sldMk cId="3226452900" sldId="283"/>
        </pc:sldMkLst>
      </pc:sldChg>
      <pc:sldChg chg="del">
        <pc:chgData name="OH YOUNGJEA" userId="004085827990ef31" providerId="LiveId" clId="{C8132841-3322-4736-84AC-C88FB4676484}" dt="2020-09-18T20:18:36.448" v="13082" actId="2696"/>
        <pc:sldMkLst>
          <pc:docMk/>
          <pc:sldMk cId="1140798861" sldId="285"/>
        </pc:sldMkLst>
      </pc:sldChg>
      <pc:sldChg chg="modSp mod">
        <pc:chgData name="OH YOUNGJEA" userId="004085827990ef31" providerId="LiveId" clId="{C8132841-3322-4736-84AC-C88FB4676484}" dt="2020-09-17T14:05:44.251" v="6750" actId="27636"/>
        <pc:sldMkLst>
          <pc:docMk/>
          <pc:sldMk cId="3057605739" sldId="286"/>
        </pc:sldMkLst>
        <pc:spChg chg="mod">
          <ac:chgData name="OH YOUNGJEA" userId="004085827990ef31" providerId="LiveId" clId="{C8132841-3322-4736-84AC-C88FB4676484}" dt="2020-09-17T14:05:44.251" v="6750" actId="27636"/>
          <ac:spMkLst>
            <pc:docMk/>
            <pc:sldMk cId="3057605739" sldId="286"/>
            <ac:spMk id="3" creationId="{C9D3033F-8023-4E5F-A7A1-EBCB8F6CE9C1}"/>
          </ac:spMkLst>
        </pc:spChg>
      </pc:sldChg>
      <pc:sldChg chg="modSp mod">
        <pc:chgData name="OH YOUNGJEA" userId="004085827990ef31" providerId="LiveId" clId="{C8132841-3322-4736-84AC-C88FB4676484}" dt="2020-09-17T19:00:39.922" v="6815" actId="1076"/>
        <pc:sldMkLst>
          <pc:docMk/>
          <pc:sldMk cId="2677878761" sldId="287"/>
        </pc:sldMkLst>
        <pc:spChg chg="mod">
          <ac:chgData name="OH YOUNGJEA" userId="004085827990ef31" providerId="LiveId" clId="{C8132841-3322-4736-84AC-C88FB4676484}" dt="2020-09-17T19:00:39.922" v="6815" actId="1076"/>
          <ac:spMkLst>
            <pc:docMk/>
            <pc:sldMk cId="2677878761" sldId="287"/>
            <ac:spMk id="3" creationId="{7ED78D68-225C-436E-907B-AD1FA6D27BAF}"/>
          </ac:spMkLst>
        </pc:spChg>
      </pc:sldChg>
      <pc:sldChg chg="modSp mod">
        <pc:chgData name="OH YOUNGJEA" userId="004085827990ef31" providerId="LiveId" clId="{C8132841-3322-4736-84AC-C88FB4676484}" dt="2020-09-18T19:02:20.819" v="11994" actId="20577"/>
        <pc:sldMkLst>
          <pc:docMk/>
          <pc:sldMk cId="2764788985" sldId="288"/>
        </pc:sldMkLst>
        <pc:spChg chg="mod">
          <ac:chgData name="OH YOUNGJEA" userId="004085827990ef31" providerId="LiveId" clId="{C8132841-3322-4736-84AC-C88FB4676484}" dt="2020-09-18T19:02:20.819" v="11994" actId="20577"/>
          <ac:spMkLst>
            <pc:docMk/>
            <pc:sldMk cId="2764788985" sldId="288"/>
            <ac:spMk id="2" creationId="{8D8878F5-B5DC-4DAF-A7A5-841A728FC9FD}"/>
          </ac:spMkLst>
        </pc:spChg>
      </pc:sldChg>
      <pc:sldChg chg="modSp mod">
        <pc:chgData name="OH YOUNGJEA" userId="004085827990ef31" providerId="LiveId" clId="{C8132841-3322-4736-84AC-C88FB4676484}" dt="2020-09-17T19:01:01.267" v="6819" actId="1076"/>
        <pc:sldMkLst>
          <pc:docMk/>
          <pc:sldMk cId="1012096365" sldId="293"/>
        </pc:sldMkLst>
        <pc:spChg chg="mod">
          <ac:chgData name="OH YOUNGJEA" userId="004085827990ef31" providerId="LiveId" clId="{C8132841-3322-4736-84AC-C88FB4676484}" dt="2020-09-17T19:01:01.267" v="6819" actId="1076"/>
          <ac:spMkLst>
            <pc:docMk/>
            <pc:sldMk cId="1012096365" sldId="293"/>
            <ac:spMk id="2" creationId="{2EC21771-D77A-6A49-BE62-76A7A9CDA87A}"/>
          </ac:spMkLst>
        </pc:spChg>
        <pc:picChg chg="mod">
          <ac:chgData name="OH YOUNGJEA" userId="004085827990ef31" providerId="LiveId" clId="{C8132841-3322-4736-84AC-C88FB4676484}" dt="2020-09-17T19:00:57.090" v="6818" actId="14100"/>
          <ac:picMkLst>
            <pc:docMk/>
            <pc:sldMk cId="1012096365" sldId="293"/>
            <ac:picMk id="7" creationId="{52684670-27EC-534E-8D17-8B05132A541C}"/>
          </ac:picMkLst>
        </pc:picChg>
      </pc:sldChg>
      <pc:sldChg chg="modSp mod">
        <pc:chgData name="OH YOUNGJEA" userId="004085827990ef31" providerId="LiveId" clId="{C8132841-3322-4736-84AC-C88FB4676484}" dt="2020-09-17T19:02:07.102" v="6840" actId="14100"/>
        <pc:sldMkLst>
          <pc:docMk/>
          <pc:sldMk cId="116875583" sldId="294"/>
        </pc:sldMkLst>
        <pc:spChg chg="mod">
          <ac:chgData name="OH YOUNGJEA" userId="004085827990ef31" providerId="LiveId" clId="{C8132841-3322-4736-84AC-C88FB4676484}" dt="2020-09-17T19:02:02.272" v="6838" actId="1076"/>
          <ac:spMkLst>
            <pc:docMk/>
            <pc:sldMk cId="116875583" sldId="294"/>
            <ac:spMk id="2" creationId="{3A27C76A-ED90-6E47-9A59-87947F3B6E65}"/>
          </ac:spMkLst>
        </pc:spChg>
        <pc:spChg chg="mod">
          <ac:chgData name="OH YOUNGJEA" userId="004085827990ef31" providerId="LiveId" clId="{C8132841-3322-4736-84AC-C88FB4676484}" dt="2020-09-17T19:02:07.102" v="6840" actId="14100"/>
          <ac:spMkLst>
            <pc:docMk/>
            <pc:sldMk cId="116875583" sldId="294"/>
            <ac:spMk id="3" creationId="{AD134FBA-DA9C-6D43-AA23-440B9BEECF14}"/>
          </ac:spMkLst>
        </pc:spChg>
      </pc:sldChg>
      <pc:sldChg chg="modSp mod">
        <pc:chgData name="OH YOUNGJEA" userId="004085827990ef31" providerId="LiveId" clId="{C8132841-3322-4736-84AC-C88FB4676484}" dt="2020-09-17T19:02:54.315" v="6851" actId="1076"/>
        <pc:sldMkLst>
          <pc:docMk/>
          <pc:sldMk cId="1317849242" sldId="295"/>
        </pc:sldMkLst>
        <pc:spChg chg="mod">
          <ac:chgData name="OH YOUNGJEA" userId="004085827990ef31" providerId="LiveId" clId="{C8132841-3322-4736-84AC-C88FB4676484}" dt="2020-09-17T19:02:54.315" v="6851" actId="1076"/>
          <ac:spMkLst>
            <pc:docMk/>
            <pc:sldMk cId="1317849242" sldId="295"/>
            <ac:spMk id="2" creationId="{3CDFA31A-8180-A14E-AEAC-91763D8182CF}"/>
          </ac:spMkLst>
        </pc:spChg>
        <pc:spChg chg="mod">
          <ac:chgData name="OH YOUNGJEA" userId="004085827990ef31" providerId="LiveId" clId="{C8132841-3322-4736-84AC-C88FB4676484}" dt="2020-09-17T19:02:47.439" v="6850" actId="14100"/>
          <ac:spMkLst>
            <pc:docMk/>
            <pc:sldMk cId="1317849242" sldId="295"/>
            <ac:spMk id="3" creationId="{8A4D9218-B46E-424A-94F4-E1D21C6A8A76}"/>
          </ac:spMkLst>
        </pc:spChg>
      </pc:sldChg>
      <pc:sldChg chg="modSp mod">
        <pc:chgData name="OH YOUNGJEA" userId="004085827990ef31" providerId="LiveId" clId="{C8132841-3322-4736-84AC-C88FB4676484}" dt="2020-09-17T19:03:07.883" v="6854" actId="14100"/>
        <pc:sldMkLst>
          <pc:docMk/>
          <pc:sldMk cId="1325967532" sldId="296"/>
        </pc:sldMkLst>
        <pc:spChg chg="mod">
          <ac:chgData name="OH YOUNGJEA" userId="004085827990ef31" providerId="LiveId" clId="{C8132841-3322-4736-84AC-C88FB4676484}" dt="2020-09-17T19:02:57.885" v="6852" actId="1076"/>
          <ac:spMkLst>
            <pc:docMk/>
            <pc:sldMk cId="1325967532" sldId="296"/>
            <ac:spMk id="2" creationId="{3A27C76A-ED90-6E47-9A59-87947F3B6E65}"/>
          </ac:spMkLst>
        </pc:spChg>
        <pc:spChg chg="mod">
          <ac:chgData name="OH YOUNGJEA" userId="004085827990ef31" providerId="LiveId" clId="{C8132841-3322-4736-84AC-C88FB4676484}" dt="2020-09-17T19:03:07.883" v="6854" actId="14100"/>
          <ac:spMkLst>
            <pc:docMk/>
            <pc:sldMk cId="1325967532" sldId="296"/>
            <ac:spMk id="3" creationId="{AD134FBA-DA9C-6D43-AA23-440B9BEECF14}"/>
          </ac:spMkLst>
        </pc:spChg>
      </pc:sldChg>
      <pc:sldChg chg="modSp mod">
        <pc:chgData name="OH YOUNGJEA" userId="004085827990ef31" providerId="LiveId" clId="{C8132841-3322-4736-84AC-C88FB4676484}" dt="2020-09-17T18:56:13.863" v="6772" actId="1076"/>
        <pc:sldMkLst>
          <pc:docMk/>
          <pc:sldMk cId="1675275423" sldId="297"/>
        </pc:sldMkLst>
        <pc:spChg chg="mod">
          <ac:chgData name="OH YOUNGJEA" userId="004085827990ef31" providerId="LiveId" clId="{C8132841-3322-4736-84AC-C88FB4676484}" dt="2020-09-17T18:55:54.107" v="6766" actId="1076"/>
          <ac:spMkLst>
            <pc:docMk/>
            <pc:sldMk cId="1675275423" sldId="297"/>
            <ac:spMk id="2" creationId="{B5F21882-8949-3646-9B88-8F0F8F9C45D0}"/>
          </ac:spMkLst>
        </pc:spChg>
        <pc:spChg chg="mod">
          <ac:chgData name="OH YOUNGJEA" userId="004085827990ef31" providerId="LiveId" clId="{C8132841-3322-4736-84AC-C88FB4676484}" dt="2020-09-17T18:56:09.461" v="6770" actId="1076"/>
          <ac:spMkLst>
            <pc:docMk/>
            <pc:sldMk cId="1675275423" sldId="297"/>
            <ac:spMk id="3" creationId="{8B000819-2EBF-6945-89CE-4AB7272E9DE6}"/>
          </ac:spMkLst>
        </pc:spChg>
        <pc:picChg chg="mod">
          <ac:chgData name="OH YOUNGJEA" userId="004085827990ef31" providerId="LiveId" clId="{C8132841-3322-4736-84AC-C88FB4676484}" dt="2020-09-17T18:56:13.863" v="6772" actId="1076"/>
          <ac:picMkLst>
            <pc:docMk/>
            <pc:sldMk cId="1675275423" sldId="297"/>
            <ac:picMk id="5" creationId="{2F853275-C864-6B43-B317-DCDF197160E0}"/>
          </ac:picMkLst>
        </pc:picChg>
      </pc:sldChg>
      <pc:sldChg chg="modSp mod">
        <pc:chgData name="OH YOUNGJEA" userId="004085827990ef31" providerId="LiveId" clId="{C8132841-3322-4736-84AC-C88FB4676484}" dt="2020-09-17T18:57:03.209" v="6782" actId="167"/>
        <pc:sldMkLst>
          <pc:docMk/>
          <pc:sldMk cId="2058945270" sldId="298"/>
        </pc:sldMkLst>
        <pc:spChg chg="mod">
          <ac:chgData name="OH YOUNGJEA" userId="004085827990ef31" providerId="LiveId" clId="{C8132841-3322-4736-84AC-C88FB4676484}" dt="2020-09-17T18:56:20.560" v="6774" actId="27636"/>
          <ac:spMkLst>
            <pc:docMk/>
            <pc:sldMk cId="2058945270" sldId="298"/>
            <ac:spMk id="2" creationId="{05DA7C82-48A0-E744-8BC3-817D61298653}"/>
          </ac:spMkLst>
        </pc:spChg>
        <pc:spChg chg="mod">
          <ac:chgData name="OH YOUNGJEA" userId="004085827990ef31" providerId="LiveId" clId="{C8132841-3322-4736-84AC-C88FB4676484}" dt="2020-09-17T18:56:41.867" v="6777" actId="255"/>
          <ac:spMkLst>
            <pc:docMk/>
            <pc:sldMk cId="2058945270" sldId="298"/>
            <ac:spMk id="3" creationId="{F1EB04AA-47D6-6E40-A15F-09EBA05A31A9}"/>
          </ac:spMkLst>
        </pc:spChg>
        <pc:spChg chg="mod">
          <ac:chgData name="OH YOUNGJEA" userId="004085827990ef31" providerId="LiveId" clId="{C8132841-3322-4736-84AC-C88FB4676484}" dt="2020-09-17T18:56:57.858" v="6781" actId="1076"/>
          <ac:spMkLst>
            <pc:docMk/>
            <pc:sldMk cId="2058945270" sldId="298"/>
            <ac:spMk id="4" creationId="{E39B3A02-BEBF-A045-8E15-D2045514A359}"/>
          </ac:spMkLst>
        </pc:spChg>
        <pc:picChg chg="mod ord">
          <ac:chgData name="OH YOUNGJEA" userId="004085827990ef31" providerId="LiveId" clId="{C8132841-3322-4736-84AC-C88FB4676484}" dt="2020-09-17T18:57:03.209" v="6782" actId="167"/>
          <ac:picMkLst>
            <pc:docMk/>
            <pc:sldMk cId="2058945270" sldId="298"/>
            <ac:picMk id="5" creationId="{64869A1D-DAF2-3140-A0C0-DE76EEA74820}"/>
          </ac:picMkLst>
        </pc:picChg>
      </pc:sldChg>
      <pc:sldChg chg="modSp mod">
        <pc:chgData name="OH YOUNGJEA" userId="004085827990ef31" providerId="LiveId" clId="{C8132841-3322-4736-84AC-C88FB4676484}" dt="2020-09-17T14:05:44.210" v="6748" actId="27636"/>
        <pc:sldMkLst>
          <pc:docMk/>
          <pc:sldMk cId="816819358" sldId="299"/>
        </pc:sldMkLst>
        <pc:spChg chg="mod">
          <ac:chgData name="OH YOUNGJEA" userId="004085827990ef31" providerId="LiveId" clId="{C8132841-3322-4736-84AC-C88FB4676484}" dt="2020-09-17T14:05:44.210" v="6748" actId="27636"/>
          <ac:spMkLst>
            <pc:docMk/>
            <pc:sldMk cId="816819358" sldId="299"/>
            <ac:spMk id="3" creationId="{ABDC14DE-B3EE-8441-9DEC-5CDDD5AC9EF2}"/>
          </ac:spMkLst>
        </pc:spChg>
      </pc:sldChg>
      <pc:sldChg chg="modSp mod">
        <pc:chgData name="OH YOUNGJEA" userId="004085827990ef31" providerId="LiveId" clId="{C8132841-3322-4736-84AC-C88FB4676484}" dt="2020-09-17T18:57:15.424" v="6783" actId="1076"/>
        <pc:sldMkLst>
          <pc:docMk/>
          <pc:sldMk cId="3456448040" sldId="300"/>
        </pc:sldMkLst>
        <pc:picChg chg="mod">
          <ac:chgData name="OH YOUNGJEA" userId="004085827990ef31" providerId="LiveId" clId="{C8132841-3322-4736-84AC-C88FB4676484}" dt="2020-09-17T18:57:15.424" v="6783" actId="1076"/>
          <ac:picMkLst>
            <pc:docMk/>
            <pc:sldMk cId="3456448040" sldId="300"/>
            <ac:picMk id="4" creationId="{E7F7974C-5D21-E149-92CE-3235BE63FBAE}"/>
          </ac:picMkLst>
        </pc:picChg>
      </pc:sldChg>
      <pc:sldChg chg="modSp mod">
        <pc:chgData name="OH YOUNGJEA" userId="004085827990ef31" providerId="LiveId" clId="{C8132841-3322-4736-84AC-C88FB4676484}" dt="2020-09-17T19:04:03.855" v="6867" actId="20577"/>
        <pc:sldMkLst>
          <pc:docMk/>
          <pc:sldMk cId="4043944446" sldId="303"/>
        </pc:sldMkLst>
        <pc:spChg chg="mod">
          <ac:chgData name="OH YOUNGJEA" userId="004085827990ef31" providerId="LiveId" clId="{C8132841-3322-4736-84AC-C88FB4676484}" dt="2020-09-17T19:03:31.201" v="6859" actId="14100"/>
          <ac:spMkLst>
            <pc:docMk/>
            <pc:sldMk cId="4043944446" sldId="303"/>
            <ac:spMk id="2" creationId="{C3DB32C0-8B5E-204E-B9A4-EEC6CB12C63A}"/>
          </ac:spMkLst>
        </pc:spChg>
        <pc:spChg chg="mod">
          <ac:chgData name="OH YOUNGJEA" userId="004085827990ef31" providerId="LiveId" clId="{C8132841-3322-4736-84AC-C88FB4676484}" dt="2020-09-17T19:04:03.855" v="6867" actId="20577"/>
          <ac:spMkLst>
            <pc:docMk/>
            <pc:sldMk cId="4043944446" sldId="303"/>
            <ac:spMk id="3" creationId="{F7320C97-F58C-0C40-96EA-B2EF59061A19}"/>
          </ac:spMkLst>
        </pc:spChg>
      </pc:sldChg>
      <pc:sldChg chg="modSp mod">
        <pc:chgData name="OH YOUNGJEA" userId="004085827990ef31" providerId="LiveId" clId="{C8132841-3322-4736-84AC-C88FB4676484}" dt="2020-09-17T19:04:48.279" v="6884" actId="14100"/>
        <pc:sldMkLst>
          <pc:docMk/>
          <pc:sldMk cId="1558157837" sldId="305"/>
        </pc:sldMkLst>
        <pc:picChg chg="mod">
          <ac:chgData name="OH YOUNGJEA" userId="004085827990ef31" providerId="LiveId" clId="{C8132841-3322-4736-84AC-C88FB4676484}" dt="2020-09-17T19:04:48.279" v="6884" actId="14100"/>
          <ac:picMkLst>
            <pc:docMk/>
            <pc:sldMk cId="1558157837" sldId="305"/>
            <ac:picMk id="5" creationId="{08AC1202-2DB9-4AC9-92F7-DD855FE084E9}"/>
          </ac:picMkLst>
        </pc:picChg>
      </pc:sldChg>
      <pc:sldChg chg="modSp mod">
        <pc:chgData name="OH YOUNGJEA" userId="004085827990ef31" providerId="LiveId" clId="{C8132841-3322-4736-84AC-C88FB4676484}" dt="2020-09-17T14:05:44.535" v="6762" actId="27636"/>
        <pc:sldMkLst>
          <pc:docMk/>
          <pc:sldMk cId="287887489" sldId="308"/>
        </pc:sldMkLst>
        <pc:spChg chg="mod">
          <ac:chgData name="OH YOUNGJEA" userId="004085827990ef31" providerId="LiveId" clId="{C8132841-3322-4736-84AC-C88FB4676484}" dt="2020-09-17T14:05:44.535" v="6762" actId="27636"/>
          <ac:spMkLst>
            <pc:docMk/>
            <pc:sldMk cId="287887489" sldId="308"/>
            <ac:spMk id="3" creationId="{F7320C97-F58C-0C40-96EA-B2EF59061A19}"/>
          </ac:spMkLst>
        </pc:spChg>
      </pc:sldChg>
      <pc:sldChg chg="delSp modSp del mod">
        <pc:chgData name="OH YOUNGJEA" userId="004085827990ef31" providerId="LiveId" clId="{C8132841-3322-4736-84AC-C88FB4676484}" dt="2020-09-18T19:01:17.543" v="11979" actId="2696"/>
        <pc:sldMkLst>
          <pc:docMk/>
          <pc:sldMk cId="3932376137" sldId="310"/>
        </pc:sldMkLst>
        <pc:spChg chg="mod">
          <ac:chgData name="OH YOUNGJEA" userId="004085827990ef31" providerId="LiveId" clId="{C8132841-3322-4736-84AC-C88FB4676484}" dt="2020-09-17T18:59:07.341" v="6801" actId="1076"/>
          <ac:spMkLst>
            <pc:docMk/>
            <pc:sldMk cId="3932376137" sldId="310"/>
            <ac:spMk id="2" creationId="{94D7011C-A73B-504B-B003-7D1C52089870}"/>
          </ac:spMkLst>
        </pc:spChg>
        <pc:graphicFrameChg chg="mod modGraphic">
          <ac:chgData name="OH YOUNGJEA" userId="004085827990ef31" providerId="LiveId" clId="{C8132841-3322-4736-84AC-C88FB4676484}" dt="2020-09-17T18:59:48.860" v="6810" actId="242"/>
          <ac:graphicFrameMkLst>
            <pc:docMk/>
            <pc:sldMk cId="3932376137" sldId="310"/>
            <ac:graphicFrameMk id="4" creationId="{518D5738-7DEF-E042-9173-567C3A4C82E5}"/>
          </ac:graphicFrameMkLst>
        </pc:graphicFrameChg>
        <pc:picChg chg="del mod">
          <ac:chgData name="OH YOUNGJEA" userId="004085827990ef31" providerId="LiveId" clId="{C8132841-3322-4736-84AC-C88FB4676484}" dt="2020-09-17T18:59:32.230" v="6806" actId="478"/>
          <ac:picMkLst>
            <pc:docMk/>
            <pc:sldMk cId="3932376137" sldId="310"/>
            <ac:picMk id="5" creationId="{563AABA4-A49B-DE4F-A0B6-F9F29A250853}"/>
          </ac:picMkLst>
        </pc:picChg>
        <pc:picChg chg="del mod">
          <ac:chgData name="OH YOUNGJEA" userId="004085827990ef31" providerId="LiveId" clId="{C8132841-3322-4736-84AC-C88FB4676484}" dt="2020-09-17T18:59:30.948" v="6805" actId="478"/>
          <ac:picMkLst>
            <pc:docMk/>
            <pc:sldMk cId="3932376137" sldId="310"/>
            <ac:picMk id="6" creationId="{87A464C0-1AD1-E747-A1E1-F3418872B41B}"/>
          </ac:picMkLst>
        </pc:picChg>
      </pc:sldChg>
      <pc:sldChg chg="modSp mod">
        <pc:chgData name="OH YOUNGJEA" userId="004085827990ef31" providerId="LiveId" clId="{C8132841-3322-4736-84AC-C88FB4676484}" dt="2020-09-17T19:00:50.182" v="6817" actId="1076"/>
        <pc:sldMkLst>
          <pc:docMk/>
          <pc:sldMk cId="1995448590" sldId="311"/>
        </pc:sldMkLst>
        <pc:spChg chg="mod">
          <ac:chgData name="OH YOUNGJEA" userId="004085827990ef31" providerId="LiveId" clId="{C8132841-3322-4736-84AC-C88FB4676484}" dt="2020-09-17T19:00:47.737" v="6816" actId="1076"/>
          <ac:spMkLst>
            <pc:docMk/>
            <pc:sldMk cId="1995448590" sldId="311"/>
            <ac:spMk id="2" creationId="{0676F7C2-16D4-9349-9AC6-DE98D3F330B4}"/>
          </ac:spMkLst>
        </pc:spChg>
        <pc:spChg chg="mod">
          <ac:chgData name="OH YOUNGJEA" userId="004085827990ef31" providerId="LiveId" clId="{C8132841-3322-4736-84AC-C88FB4676484}" dt="2020-09-17T19:00:50.182" v="6817" actId="1076"/>
          <ac:spMkLst>
            <pc:docMk/>
            <pc:sldMk cId="1995448590" sldId="311"/>
            <ac:spMk id="4" creationId="{5DAB2843-2185-9C40-A922-6191B241D298}"/>
          </ac:spMkLst>
        </pc:spChg>
      </pc:sldChg>
      <pc:sldChg chg="modSp mod">
        <pc:chgData name="OH YOUNGJEA" userId="004085827990ef31" providerId="LiveId" clId="{C8132841-3322-4736-84AC-C88FB4676484}" dt="2020-09-17T19:02:36.518" v="6848" actId="14100"/>
        <pc:sldMkLst>
          <pc:docMk/>
          <pc:sldMk cId="1435806008" sldId="312"/>
        </pc:sldMkLst>
        <pc:spChg chg="mod">
          <ac:chgData name="OH YOUNGJEA" userId="004085827990ef31" providerId="LiveId" clId="{C8132841-3322-4736-84AC-C88FB4676484}" dt="2020-09-17T19:02:36.518" v="6848" actId="14100"/>
          <ac:spMkLst>
            <pc:docMk/>
            <pc:sldMk cId="1435806008" sldId="312"/>
            <ac:spMk id="3" creationId="{A63560D3-73B3-6948-A5F2-E68B462212C8}"/>
          </ac:spMkLst>
        </pc:spChg>
      </pc:sldChg>
      <pc:sldChg chg="modSp mod">
        <pc:chgData name="OH YOUNGJEA" userId="004085827990ef31" providerId="LiveId" clId="{C8132841-3322-4736-84AC-C88FB4676484}" dt="2020-09-17T19:01:11.855" v="6822" actId="14100"/>
        <pc:sldMkLst>
          <pc:docMk/>
          <pc:sldMk cId="1306349451" sldId="313"/>
        </pc:sldMkLst>
        <pc:picChg chg="mod">
          <ac:chgData name="OH YOUNGJEA" userId="004085827990ef31" providerId="LiveId" clId="{C8132841-3322-4736-84AC-C88FB4676484}" dt="2020-09-17T19:01:11.855" v="6822" actId="14100"/>
          <ac:picMkLst>
            <pc:docMk/>
            <pc:sldMk cId="1306349451" sldId="313"/>
            <ac:picMk id="4" creationId="{67B0AB50-43FD-D241-8DB3-6D5BD604EA28}"/>
          </ac:picMkLst>
        </pc:picChg>
      </pc:sldChg>
      <pc:sldChg chg="modSp mod">
        <pc:chgData name="OH YOUNGJEA" userId="004085827990ef31" providerId="LiveId" clId="{C8132841-3322-4736-84AC-C88FB4676484}" dt="2020-09-17T19:01:26.535" v="6827" actId="1076"/>
        <pc:sldMkLst>
          <pc:docMk/>
          <pc:sldMk cId="883220885" sldId="314"/>
        </pc:sldMkLst>
        <pc:spChg chg="mod">
          <ac:chgData name="OH YOUNGJEA" userId="004085827990ef31" providerId="LiveId" clId="{C8132841-3322-4736-84AC-C88FB4676484}" dt="2020-09-17T19:01:26.535" v="6827" actId="1076"/>
          <ac:spMkLst>
            <pc:docMk/>
            <pc:sldMk cId="883220885" sldId="314"/>
            <ac:spMk id="3" creationId="{4066B0D9-43C8-FD4E-8D4C-8650FF76A914}"/>
          </ac:spMkLst>
        </pc:spChg>
        <pc:picChg chg="mod">
          <ac:chgData name="OH YOUNGJEA" userId="004085827990ef31" providerId="LiveId" clId="{C8132841-3322-4736-84AC-C88FB4676484}" dt="2020-09-17T19:01:23.445" v="6826" actId="1076"/>
          <ac:picMkLst>
            <pc:docMk/>
            <pc:sldMk cId="883220885" sldId="314"/>
            <ac:picMk id="4" creationId="{CFBE4663-DF94-ED40-B613-1AE64CDD57C5}"/>
          </ac:picMkLst>
        </pc:picChg>
      </pc:sldChg>
      <pc:sldChg chg="modSp mod">
        <pc:chgData name="OH YOUNGJEA" userId="004085827990ef31" providerId="LiveId" clId="{C8132841-3322-4736-84AC-C88FB4676484}" dt="2020-09-17T19:01:41.707" v="6832" actId="1076"/>
        <pc:sldMkLst>
          <pc:docMk/>
          <pc:sldMk cId="974140045" sldId="315"/>
        </pc:sldMkLst>
        <pc:spChg chg="mod">
          <ac:chgData name="OH YOUNGJEA" userId="004085827990ef31" providerId="LiveId" clId="{C8132841-3322-4736-84AC-C88FB4676484}" dt="2020-09-17T19:01:33.878" v="6828" actId="1076"/>
          <ac:spMkLst>
            <pc:docMk/>
            <pc:sldMk cId="974140045" sldId="315"/>
            <ac:spMk id="3" creationId="{4066B0D9-43C8-FD4E-8D4C-8650FF76A914}"/>
          </ac:spMkLst>
        </pc:spChg>
        <pc:picChg chg="mod">
          <ac:chgData name="OH YOUNGJEA" userId="004085827990ef31" providerId="LiveId" clId="{C8132841-3322-4736-84AC-C88FB4676484}" dt="2020-09-17T19:01:41.707" v="6832" actId="1076"/>
          <ac:picMkLst>
            <pc:docMk/>
            <pc:sldMk cId="974140045" sldId="315"/>
            <ac:picMk id="2" creationId="{6BDAB3DA-22E7-0643-BCD4-FE45EAA4E059}"/>
          </ac:picMkLst>
        </pc:picChg>
      </pc:sldChg>
      <pc:sldChg chg="modSp mod">
        <pc:chgData name="OH YOUNGJEA" userId="004085827990ef31" providerId="LiveId" clId="{C8132841-3322-4736-84AC-C88FB4676484}" dt="2020-09-17T19:01:57.683" v="6837" actId="1076"/>
        <pc:sldMkLst>
          <pc:docMk/>
          <pc:sldMk cId="3077957983" sldId="316"/>
        </pc:sldMkLst>
        <pc:spChg chg="mod">
          <ac:chgData name="OH YOUNGJEA" userId="004085827990ef31" providerId="LiveId" clId="{C8132841-3322-4736-84AC-C88FB4676484}" dt="2020-09-17T19:01:57.683" v="6837" actId="1076"/>
          <ac:spMkLst>
            <pc:docMk/>
            <pc:sldMk cId="3077957983" sldId="316"/>
            <ac:spMk id="3" creationId="{4066B0D9-43C8-FD4E-8D4C-8650FF76A914}"/>
          </ac:spMkLst>
        </pc:spChg>
        <pc:picChg chg="mod">
          <ac:chgData name="OH YOUNGJEA" userId="004085827990ef31" providerId="LiveId" clId="{C8132841-3322-4736-84AC-C88FB4676484}" dt="2020-09-17T19:01:53.865" v="6836" actId="1076"/>
          <ac:picMkLst>
            <pc:docMk/>
            <pc:sldMk cId="3077957983" sldId="316"/>
            <ac:picMk id="4" creationId="{BBB59366-143F-3843-B7A1-D2E70C416ADB}"/>
          </ac:picMkLst>
        </pc:picChg>
      </pc:sldChg>
      <pc:sldChg chg="modSp mod">
        <pc:chgData name="OH YOUNGJEA" userId="004085827990ef31" providerId="LiveId" clId="{C8132841-3322-4736-84AC-C88FB4676484}" dt="2020-09-17T19:04:39.767" v="6882" actId="255"/>
        <pc:sldMkLst>
          <pc:docMk/>
          <pc:sldMk cId="842545833" sldId="317"/>
        </pc:sldMkLst>
        <pc:spChg chg="mod">
          <ac:chgData name="OH YOUNGJEA" userId="004085827990ef31" providerId="LiveId" clId="{C8132841-3322-4736-84AC-C88FB4676484}" dt="2020-09-17T19:04:39.767" v="6882" actId="255"/>
          <ac:spMkLst>
            <pc:docMk/>
            <pc:sldMk cId="842545833" sldId="317"/>
            <ac:spMk id="2" creationId="{2E4E2E1E-6987-1B41-B645-3C53C81B54BF}"/>
          </ac:spMkLst>
        </pc:spChg>
      </pc:sldChg>
      <pc:sldChg chg="modSp mod">
        <pc:chgData name="OH YOUNGJEA" userId="004085827990ef31" providerId="LiveId" clId="{C8132841-3322-4736-84AC-C88FB4676484}" dt="2020-09-17T19:05:23.051" v="6894" actId="14100"/>
        <pc:sldMkLst>
          <pc:docMk/>
          <pc:sldMk cId="3462718275" sldId="319"/>
        </pc:sldMkLst>
        <pc:spChg chg="mod">
          <ac:chgData name="OH YOUNGJEA" userId="004085827990ef31" providerId="LiveId" clId="{C8132841-3322-4736-84AC-C88FB4676484}" dt="2020-09-17T19:05:23.051" v="6894" actId="14100"/>
          <ac:spMkLst>
            <pc:docMk/>
            <pc:sldMk cId="3462718275" sldId="319"/>
            <ac:spMk id="9" creationId="{E40A18F6-02CA-49A0-A16D-14F857A45825}"/>
          </ac:spMkLst>
        </pc:spChg>
        <pc:picChg chg="mod">
          <ac:chgData name="OH YOUNGJEA" userId="004085827990ef31" providerId="LiveId" clId="{C8132841-3322-4736-84AC-C88FB4676484}" dt="2020-09-17T19:05:20.755" v="6893" actId="1076"/>
          <ac:picMkLst>
            <pc:docMk/>
            <pc:sldMk cId="3462718275" sldId="319"/>
            <ac:picMk id="5" creationId="{CB27940E-479F-46C6-94FF-4CF3E1AC8F72}"/>
          </ac:picMkLst>
        </pc:picChg>
        <pc:picChg chg="mod">
          <ac:chgData name="OH YOUNGJEA" userId="004085827990ef31" providerId="LiveId" clId="{C8132841-3322-4736-84AC-C88FB4676484}" dt="2020-09-17T19:05:16.412" v="6890" actId="14100"/>
          <ac:picMkLst>
            <pc:docMk/>
            <pc:sldMk cId="3462718275" sldId="319"/>
            <ac:picMk id="7" creationId="{CC3E2659-68C9-4D43-AE1E-1828D761EAFC}"/>
          </ac:picMkLst>
        </pc:picChg>
      </pc:sldChg>
      <pc:sldChg chg="modSp mod">
        <pc:chgData name="OH YOUNGJEA" userId="004085827990ef31" providerId="LiveId" clId="{C8132841-3322-4736-84AC-C88FB4676484}" dt="2020-09-17T19:05:31.167" v="6895" actId="255"/>
        <pc:sldMkLst>
          <pc:docMk/>
          <pc:sldMk cId="3290160433" sldId="320"/>
        </pc:sldMkLst>
        <pc:spChg chg="mod">
          <ac:chgData name="OH YOUNGJEA" userId="004085827990ef31" providerId="LiveId" clId="{C8132841-3322-4736-84AC-C88FB4676484}" dt="2020-09-17T19:05:31.167" v="6895" actId="255"/>
          <ac:spMkLst>
            <pc:docMk/>
            <pc:sldMk cId="3290160433" sldId="320"/>
            <ac:spMk id="11" creationId="{71FFCC4E-E156-4E66-9474-4C5984C14AB0}"/>
          </ac:spMkLst>
        </pc:spChg>
      </pc:sldChg>
      <pc:sldChg chg="modSp mod">
        <pc:chgData name="OH YOUNGJEA" userId="004085827990ef31" providerId="LiveId" clId="{C8132841-3322-4736-84AC-C88FB4676484}" dt="2020-09-17T19:06:03.085" v="6899" actId="1076"/>
        <pc:sldMkLst>
          <pc:docMk/>
          <pc:sldMk cId="1369480233" sldId="323"/>
        </pc:sldMkLst>
        <pc:spChg chg="mod">
          <ac:chgData name="OH YOUNGJEA" userId="004085827990ef31" providerId="LiveId" clId="{C8132841-3322-4736-84AC-C88FB4676484}" dt="2020-09-17T19:05:57.812" v="6897" actId="1076"/>
          <ac:spMkLst>
            <pc:docMk/>
            <pc:sldMk cId="1369480233" sldId="323"/>
            <ac:spMk id="2" creationId="{2E4E2E1E-6987-1B41-B645-3C53C81B54BF}"/>
          </ac:spMkLst>
        </pc:spChg>
        <pc:spChg chg="mod">
          <ac:chgData name="OH YOUNGJEA" userId="004085827990ef31" providerId="LiveId" clId="{C8132841-3322-4736-84AC-C88FB4676484}" dt="2020-09-17T19:06:03.085" v="6899" actId="1076"/>
          <ac:spMkLst>
            <pc:docMk/>
            <pc:sldMk cId="1369480233" sldId="323"/>
            <ac:spMk id="3" creationId="{95AFF90F-252F-A343-AD87-1ABAF5437169}"/>
          </ac:spMkLst>
        </pc:spChg>
      </pc:sldChg>
      <pc:sldChg chg="modSp mod">
        <pc:chgData name="OH YOUNGJEA" userId="004085827990ef31" providerId="LiveId" clId="{C8132841-3322-4736-84AC-C88FB4676484}" dt="2020-09-17T07:39:55.016" v="1886" actId="20577"/>
        <pc:sldMkLst>
          <pc:docMk/>
          <pc:sldMk cId="2450802063" sldId="329"/>
        </pc:sldMkLst>
        <pc:spChg chg="mod">
          <ac:chgData name="OH YOUNGJEA" userId="004085827990ef31" providerId="LiveId" clId="{C8132841-3322-4736-84AC-C88FB4676484}" dt="2020-09-17T07:39:32.076" v="1880" actId="255"/>
          <ac:spMkLst>
            <pc:docMk/>
            <pc:sldMk cId="2450802063" sldId="329"/>
            <ac:spMk id="3" creationId="{1E70D6A7-6AC1-467D-BA94-98C1A26F1859}"/>
          </ac:spMkLst>
        </pc:spChg>
        <pc:spChg chg="mod">
          <ac:chgData name="OH YOUNGJEA" userId="004085827990ef31" providerId="LiveId" clId="{C8132841-3322-4736-84AC-C88FB4676484}" dt="2020-09-17T07:39:55.016" v="1886" actId="20577"/>
          <ac:spMkLst>
            <pc:docMk/>
            <pc:sldMk cId="2450802063" sldId="329"/>
            <ac:spMk id="7" creationId="{CABF4B94-E0B2-4BA0-8873-8C9D80768770}"/>
          </ac:spMkLst>
        </pc:spChg>
      </pc:sldChg>
      <pc:sldChg chg="modSp mod">
        <pc:chgData name="OH YOUNGJEA" userId="004085827990ef31" providerId="LiveId" clId="{C8132841-3322-4736-84AC-C88FB4676484}" dt="2020-09-17T14:05:44.402" v="6759" actId="27636"/>
        <pc:sldMkLst>
          <pc:docMk/>
          <pc:sldMk cId="3159831941" sldId="330"/>
        </pc:sldMkLst>
        <pc:spChg chg="mod">
          <ac:chgData name="OH YOUNGJEA" userId="004085827990ef31" providerId="LiveId" clId="{C8132841-3322-4736-84AC-C88FB4676484}" dt="2020-09-17T14:05:44.402" v="6759" actId="27636"/>
          <ac:spMkLst>
            <pc:docMk/>
            <pc:sldMk cId="3159831941" sldId="330"/>
            <ac:spMk id="2" creationId="{86F8505F-6560-D14C-BF2F-4636FF3C47D2}"/>
          </ac:spMkLst>
        </pc:spChg>
      </pc:sldChg>
      <pc:sldChg chg="modSp mod">
        <pc:chgData name="OH YOUNGJEA" userId="004085827990ef31" providerId="LiveId" clId="{C8132841-3322-4736-84AC-C88FB4676484}" dt="2020-09-17T14:05:44.390" v="6758" actId="27636"/>
        <pc:sldMkLst>
          <pc:docMk/>
          <pc:sldMk cId="676779486" sldId="331"/>
        </pc:sldMkLst>
        <pc:spChg chg="mod">
          <ac:chgData name="OH YOUNGJEA" userId="004085827990ef31" providerId="LiveId" clId="{C8132841-3322-4736-84AC-C88FB4676484}" dt="2020-09-17T14:05:44.390" v="6758" actId="27636"/>
          <ac:spMkLst>
            <pc:docMk/>
            <pc:sldMk cId="676779486" sldId="331"/>
            <ac:spMk id="2" creationId="{86F8505F-6560-D14C-BF2F-4636FF3C47D2}"/>
          </ac:spMkLst>
        </pc:spChg>
      </pc:sldChg>
      <pc:sldChg chg="modSp mod">
        <pc:chgData name="OH YOUNGJEA" userId="004085827990ef31" providerId="LiveId" clId="{C8132841-3322-4736-84AC-C88FB4676484}" dt="2020-09-17T19:06:31.533" v="6901" actId="1076"/>
        <pc:sldMkLst>
          <pc:docMk/>
          <pc:sldMk cId="3712259733" sldId="332"/>
        </pc:sldMkLst>
        <pc:spChg chg="mod">
          <ac:chgData name="OH YOUNGJEA" userId="004085827990ef31" providerId="LiveId" clId="{C8132841-3322-4736-84AC-C88FB4676484}" dt="2020-09-17T19:06:31.533" v="6901" actId="1076"/>
          <ac:spMkLst>
            <pc:docMk/>
            <pc:sldMk cId="3712259733" sldId="332"/>
            <ac:spMk id="3" creationId="{186A7835-E632-074B-9608-49C1A52E30DE}"/>
          </ac:spMkLst>
        </pc:spChg>
      </pc:sldChg>
      <pc:sldChg chg="modSp mod">
        <pc:chgData name="OH YOUNGJEA" userId="004085827990ef31" providerId="LiveId" clId="{C8132841-3322-4736-84AC-C88FB4676484}" dt="2020-09-17T19:08:07.430" v="6994" actId="1076"/>
        <pc:sldMkLst>
          <pc:docMk/>
          <pc:sldMk cId="2303582905" sldId="336"/>
        </pc:sldMkLst>
        <pc:spChg chg="mod">
          <ac:chgData name="OH YOUNGJEA" userId="004085827990ef31" providerId="LiveId" clId="{C8132841-3322-4736-84AC-C88FB4676484}" dt="2020-09-17T19:08:05" v="6993" actId="1076"/>
          <ac:spMkLst>
            <pc:docMk/>
            <pc:sldMk cId="2303582905" sldId="336"/>
            <ac:spMk id="2" creationId="{2E4E2E1E-6987-1B41-B645-3C53C81B54BF}"/>
          </ac:spMkLst>
        </pc:spChg>
        <pc:spChg chg="mod">
          <ac:chgData name="OH YOUNGJEA" userId="004085827990ef31" providerId="LiveId" clId="{C8132841-3322-4736-84AC-C88FB4676484}" dt="2020-09-17T19:08:07.430" v="6994" actId="1076"/>
          <ac:spMkLst>
            <pc:docMk/>
            <pc:sldMk cId="2303582905" sldId="336"/>
            <ac:spMk id="3" creationId="{95AFF90F-252F-A343-AD87-1ABAF5437169}"/>
          </ac:spMkLst>
        </pc:spChg>
      </pc:sldChg>
      <pc:sldChg chg="modSp mod">
        <pc:chgData name="OH YOUNGJEA" userId="004085827990ef31" providerId="LiveId" clId="{C8132841-3322-4736-84AC-C88FB4676484}" dt="2020-09-17T19:08:18.110" v="6996" actId="1076"/>
        <pc:sldMkLst>
          <pc:docMk/>
          <pc:sldMk cId="4191050803" sldId="337"/>
        </pc:sldMkLst>
        <pc:spChg chg="mod">
          <ac:chgData name="OH YOUNGJEA" userId="004085827990ef31" providerId="LiveId" clId="{C8132841-3322-4736-84AC-C88FB4676484}" dt="2020-09-17T19:08:18.110" v="6996" actId="1076"/>
          <ac:spMkLst>
            <pc:docMk/>
            <pc:sldMk cId="4191050803" sldId="337"/>
            <ac:spMk id="3" creationId="{95AFF90F-252F-A343-AD87-1ABAF5437169}"/>
          </ac:spMkLst>
        </pc:spChg>
      </pc:sldChg>
      <pc:sldChg chg="modSp mod">
        <pc:chgData name="OH YOUNGJEA" userId="004085827990ef31" providerId="LiveId" clId="{C8132841-3322-4736-84AC-C88FB4676484}" dt="2020-09-17T14:05:44.492" v="6761" actId="27636"/>
        <pc:sldMkLst>
          <pc:docMk/>
          <pc:sldMk cId="2285732117" sldId="353"/>
        </pc:sldMkLst>
        <pc:spChg chg="mod">
          <ac:chgData name="OH YOUNGJEA" userId="004085827990ef31" providerId="LiveId" clId="{C8132841-3322-4736-84AC-C88FB4676484}" dt="2020-09-17T14:05:44.492" v="6761" actId="27636"/>
          <ac:spMkLst>
            <pc:docMk/>
            <pc:sldMk cId="2285732117" sldId="353"/>
            <ac:spMk id="3" creationId="{1836BF42-5AD0-4F86-9EA4-BA285CA5F941}"/>
          </ac:spMkLst>
        </pc:spChg>
      </pc:sldChg>
      <pc:sldChg chg="modSp mod">
        <pc:chgData name="OH YOUNGJEA" userId="004085827990ef31" providerId="LiveId" clId="{C8132841-3322-4736-84AC-C88FB4676484}" dt="2020-09-17T07:39:23.864" v="1878" actId="122"/>
        <pc:sldMkLst>
          <pc:docMk/>
          <pc:sldMk cId="1990610572" sldId="362"/>
        </pc:sldMkLst>
        <pc:spChg chg="mod">
          <ac:chgData name="OH YOUNGJEA" userId="004085827990ef31" providerId="LiveId" clId="{C8132841-3322-4736-84AC-C88FB4676484}" dt="2020-09-17T07:39:07.963" v="1873" actId="255"/>
          <ac:spMkLst>
            <pc:docMk/>
            <pc:sldMk cId="1990610572" sldId="362"/>
            <ac:spMk id="5" creationId="{74D74A37-9253-468C-8EFF-975E5D1BD3F8}"/>
          </ac:spMkLst>
        </pc:spChg>
        <pc:graphicFrameChg chg="mod modGraphic">
          <ac:chgData name="OH YOUNGJEA" userId="004085827990ef31" providerId="LiveId" clId="{C8132841-3322-4736-84AC-C88FB4676484}" dt="2020-09-17T07:39:23.864" v="1878" actId="122"/>
          <ac:graphicFrameMkLst>
            <pc:docMk/>
            <pc:sldMk cId="1990610572" sldId="362"/>
            <ac:graphicFrameMk id="4" creationId="{F7D301C7-9E2B-447D-986B-C59FA551324D}"/>
          </ac:graphicFrameMkLst>
        </pc:graphicFrameChg>
      </pc:sldChg>
      <pc:sldChg chg="modSp mod">
        <pc:chgData name="OH YOUNGJEA" userId="004085827990ef31" providerId="LiveId" clId="{C8132841-3322-4736-84AC-C88FB4676484}" dt="2020-09-17T07:42:40.229" v="1940" actId="1076"/>
        <pc:sldMkLst>
          <pc:docMk/>
          <pc:sldMk cId="1067695527" sldId="363"/>
        </pc:sldMkLst>
        <pc:spChg chg="mod">
          <ac:chgData name="OH YOUNGJEA" userId="004085827990ef31" providerId="LiveId" clId="{C8132841-3322-4736-84AC-C88FB4676484}" dt="2020-09-17T07:42:40.229" v="1940" actId="1076"/>
          <ac:spMkLst>
            <pc:docMk/>
            <pc:sldMk cId="1067695527" sldId="363"/>
            <ac:spMk id="2" creationId="{499B4557-FB61-4D29-87DB-3BE259E1AB5F}"/>
          </ac:spMkLst>
        </pc:spChg>
        <pc:spChg chg="mod">
          <ac:chgData name="OH YOUNGJEA" userId="004085827990ef31" providerId="LiveId" clId="{C8132841-3322-4736-84AC-C88FB4676484}" dt="2020-09-17T07:42:35.106" v="1939" actId="27636"/>
          <ac:spMkLst>
            <pc:docMk/>
            <pc:sldMk cId="1067695527" sldId="363"/>
            <ac:spMk id="3" creationId="{9BA5105D-79D3-4C1E-9783-D831C10746B6}"/>
          </ac:spMkLst>
        </pc:spChg>
      </pc:sldChg>
      <pc:sldChg chg="modSp del mod">
        <pc:chgData name="OH YOUNGJEA" userId="004085827990ef31" providerId="LiveId" clId="{C8132841-3322-4736-84AC-C88FB4676484}" dt="2020-09-17T07:41:31.781" v="1906" actId="47"/>
        <pc:sldMkLst>
          <pc:docMk/>
          <pc:sldMk cId="3435013465" sldId="365"/>
        </pc:sldMkLst>
        <pc:spChg chg="mod">
          <ac:chgData name="OH YOUNGJEA" userId="004085827990ef31" providerId="LiveId" clId="{C8132841-3322-4736-84AC-C88FB4676484}" dt="2020-09-17T07:41:24.852" v="1903" actId="27636"/>
          <ac:spMkLst>
            <pc:docMk/>
            <pc:sldMk cId="3435013465" sldId="365"/>
            <ac:spMk id="7" creationId="{DF36989E-5509-41F6-AED6-F1325FB4EB57}"/>
          </ac:spMkLst>
        </pc:spChg>
      </pc:sldChg>
      <pc:sldChg chg="modSp del mod">
        <pc:chgData name="OH YOUNGJEA" userId="004085827990ef31" providerId="LiveId" clId="{C8132841-3322-4736-84AC-C88FB4676484}" dt="2020-09-17T07:41:43.487" v="1911" actId="47"/>
        <pc:sldMkLst>
          <pc:docMk/>
          <pc:sldMk cId="3984679088" sldId="366"/>
        </pc:sldMkLst>
        <pc:spChg chg="mod">
          <ac:chgData name="OH YOUNGJEA" userId="004085827990ef31" providerId="LiveId" clId="{C8132841-3322-4736-84AC-C88FB4676484}" dt="2020-09-17T07:41:36.481" v="1908" actId="27636"/>
          <ac:spMkLst>
            <pc:docMk/>
            <pc:sldMk cId="3984679088" sldId="366"/>
            <ac:spMk id="7" creationId="{DF36989E-5509-41F6-AED6-F1325FB4EB57}"/>
          </ac:spMkLst>
        </pc:spChg>
      </pc:sldChg>
      <pc:sldChg chg="modSp mod">
        <pc:chgData name="OH YOUNGJEA" userId="004085827990ef31" providerId="LiveId" clId="{C8132841-3322-4736-84AC-C88FB4676484}" dt="2020-09-17T19:19:41.194" v="7163" actId="14100"/>
        <pc:sldMkLst>
          <pc:docMk/>
          <pc:sldMk cId="2421302852" sldId="368"/>
        </pc:sldMkLst>
        <pc:spChg chg="mod">
          <ac:chgData name="OH YOUNGJEA" userId="004085827990ef31" providerId="LiveId" clId="{C8132841-3322-4736-84AC-C88FB4676484}" dt="2020-09-17T19:19:41.194" v="7163" actId="14100"/>
          <ac:spMkLst>
            <pc:docMk/>
            <pc:sldMk cId="2421302852" sldId="368"/>
            <ac:spMk id="3" creationId="{2C0B73B0-B6B1-4FD9-B42F-0EC25E7478F2}"/>
          </ac:spMkLst>
        </pc:spChg>
      </pc:sldChg>
      <pc:sldChg chg="modSp mod">
        <pc:chgData name="OH YOUNGJEA" userId="004085827990ef31" providerId="LiveId" clId="{C8132841-3322-4736-84AC-C88FB4676484}" dt="2020-09-17T07:38:00.595" v="1858" actId="1076"/>
        <pc:sldMkLst>
          <pc:docMk/>
          <pc:sldMk cId="958789587" sldId="400"/>
        </pc:sldMkLst>
        <pc:spChg chg="mod">
          <ac:chgData name="OH YOUNGJEA" userId="004085827990ef31" providerId="LiveId" clId="{C8132841-3322-4736-84AC-C88FB4676484}" dt="2020-09-17T07:37:56.935" v="1857" actId="1076"/>
          <ac:spMkLst>
            <pc:docMk/>
            <pc:sldMk cId="958789587" sldId="400"/>
            <ac:spMk id="2" creationId="{A5DBD6BF-3C75-4870-BDE2-74C03870687C}"/>
          </ac:spMkLst>
        </pc:spChg>
        <pc:spChg chg="mod">
          <ac:chgData name="OH YOUNGJEA" userId="004085827990ef31" providerId="LiveId" clId="{C8132841-3322-4736-84AC-C88FB4676484}" dt="2020-09-17T07:38:00.595" v="1858" actId="1076"/>
          <ac:spMkLst>
            <pc:docMk/>
            <pc:sldMk cId="958789587" sldId="400"/>
            <ac:spMk id="3" creationId="{67C94B8F-0E15-4BB2-989D-51DD99E622BF}"/>
          </ac:spMkLst>
        </pc:spChg>
      </pc:sldChg>
      <pc:sldChg chg="modSp mod">
        <pc:chgData name="OH YOUNGJEA" userId="004085827990ef31" providerId="LiveId" clId="{C8132841-3322-4736-84AC-C88FB4676484}" dt="2020-09-17T07:28:55.174" v="1722" actId="255"/>
        <pc:sldMkLst>
          <pc:docMk/>
          <pc:sldMk cId="3444622172" sldId="415"/>
        </pc:sldMkLst>
        <pc:spChg chg="mod">
          <ac:chgData name="OH YOUNGJEA" userId="004085827990ef31" providerId="LiveId" clId="{C8132841-3322-4736-84AC-C88FB4676484}" dt="2020-09-17T07:28:55.174" v="1722" actId="255"/>
          <ac:spMkLst>
            <pc:docMk/>
            <pc:sldMk cId="3444622172" sldId="415"/>
            <ac:spMk id="2" creationId="{7502922C-15EC-4C0A-B243-630A5510A8A4}"/>
          </ac:spMkLst>
        </pc:spChg>
      </pc:sldChg>
      <pc:sldChg chg="modSp mod">
        <pc:chgData name="OH YOUNGJEA" userId="004085827990ef31" providerId="LiveId" clId="{C8132841-3322-4736-84AC-C88FB4676484}" dt="2020-09-17T07:33:39.667" v="1825" actId="14100"/>
        <pc:sldMkLst>
          <pc:docMk/>
          <pc:sldMk cId="1388690504" sldId="419"/>
        </pc:sldMkLst>
        <pc:spChg chg="mod">
          <ac:chgData name="OH YOUNGJEA" userId="004085827990ef31" providerId="LiveId" clId="{C8132841-3322-4736-84AC-C88FB4676484}" dt="2020-09-17T07:33:39.667" v="1825" actId="14100"/>
          <ac:spMkLst>
            <pc:docMk/>
            <pc:sldMk cId="1388690504" sldId="419"/>
            <ac:spMk id="7" creationId="{B8D51A7D-4F32-40D5-9250-2337761DCE2D}"/>
          </ac:spMkLst>
        </pc:spChg>
        <pc:spChg chg="mod">
          <ac:chgData name="OH YOUNGJEA" userId="004085827990ef31" providerId="LiveId" clId="{C8132841-3322-4736-84AC-C88FB4676484}" dt="2020-09-17T07:33:20.298" v="1820" actId="1038"/>
          <ac:spMkLst>
            <pc:docMk/>
            <pc:sldMk cId="1388690504" sldId="419"/>
            <ac:spMk id="9" creationId="{E89AD459-1FFD-43BD-B72E-D8565A854B87}"/>
          </ac:spMkLst>
        </pc:spChg>
        <pc:spChg chg="mod">
          <ac:chgData name="OH YOUNGJEA" userId="004085827990ef31" providerId="LiveId" clId="{C8132841-3322-4736-84AC-C88FB4676484}" dt="2020-09-17T07:33:29.646" v="1822" actId="1076"/>
          <ac:spMkLst>
            <pc:docMk/>
            <pc:sldMk cId="1388690504" sldId="419"/>
            <ac:spMk id="10" creationId="{2F2C6A3B-5FA2-4F5C-9374-66AFF7188EBC}"/>
          </ac:spMkLst>
        </pc:spChg>
        <pc:spChg chg="mod">
          <ac:chgData name="OH YOUNGJEA" userId="004085827990ef31" providerId="LiveId" clId="{C8132841-3322-4736-84AC-C88FB4676484}" dt="2020-09-17T07:33:32.743" v="1823" actId="1076"/>
          <ac:spMkLst>
            <pc:docMk/>
            <pc:sldMk cId="1388690504" sldId="419"/>
            <ac:spMk id="11" creationId="{AC254FEB-5CE3-4489-86E1-32BA5B313DD4}"/>
          </ac:spMkLst>
        </pc:spChg>
        <pc:spChg chg="mod">
          <ac:chgData name="OH YOUNGJEA" userId="004085827990ef31" providerId="LiveId" clId="{C8132841-3322-4736-84AC-C88FB4676484}" dt="2020-09-17T07:33:16.544" v="1803" actId="1076"/>
          <ac:spMkLst>
            <pc:docMk/>
            <pc:sldMk cId="1388690504" sldId="419"/>
            <ac:spMk id="12" creationId="{F48B7725-2784-46FA-8DC8-51F0E6436BA7}"/>
          </ac:spMkLst>
        </pc:spChg>
        <pc:picChg chg="mod">
          <ac:chgData name="OH YOUNGJEA" userId="004085827990ef31" providerId="LiveId" clId="{C8132841-3322-4736-84AC-C88FB4676484}" dt="2020-09-17T07:33:20.298" v="1820" actId="1038"/>
          <ac:picMkLst>
            <pc:docMk/>
            <pc:sldMk cId="1388690504" sldId="419"/>
            <ac:picMk id="5" creationId="{96293D6B-EF6E-4686-9007-7E660D7FBD1B}"/>
          </ac:picMkLst>
        </pc:picChg>
        <pc:picChg chg="mod">
          <ac:chgData name="OH YOUNGJEA" userId="004085827990ef31" providerId="LiveId" clId="{C8132841-3322-4736-84AC-C88FB4676484}" dt="2020-09-17T07:33:20.298" v="1820" actId="1038"/>
          <ac:picMkLst>
            <pc:docMk/>
            <pc:sldMk cId="1388690504" sldId="419"/>
            <ac:picMk id="6" creationId="{0E2B35C8-2533-49D4-B23F-6D35D14F2E50}"/>
          </ac:picMkLst>
        </pc:picChg>
        <pc:picChg chg="mod">
          <ac:chgData name="OH YOUNGJEA" userId="004085827990ef31" providerId="LiveId" clId="{C8132841-3322-4736-84AC-C88FB4676484}" dt="2020-09-17T07:33:20.298" v="1820" actId="1038"/>
          <ac:picMkLst>
            <pc:docMk/>
            <pc:sldMk cId="1388690504" sldId="419"/>
            <ac:picMk id="8" creationId="{93F23143-AF23-49F9-BE3B-4CC2719BB261}"/>
          </ac:picMkLst>
        </pc:picChg>
      </pc:sldChg>
      <pc:sldChg chg="modSp mod">
        <pc:chgData name="OH YOUNGJEA" userId="004085827990ef31" providerId="LiveId" clId="{C8132841-3322-4736-84AC-C88FB4676484}" dt="2020-09-17T07:34:30.248" v="1833" actId="1076"/>
        <pc:sldMkLst>
          <pc:docMk/>
          <pc:sldMk cId="3590251285" sldId="420"/>
        </pc:sldMkLst>
        <pc:spChg chg="mod">
          <ac:chgData name="OH YOUNGJEA" userId="004085827990ef31" providerId="LiveId" clId="{C8132841-3322-4736-84AC-C88FB4676484}" dt="2020-09-17T07:34:30.248" v="1833" actId="1076"/>
          <ac:spMkLst>
            <pc:docMk/>
            <pc:sldMk cId="3590251285" sldId="420"/>
            <ac:spMk id="5" creationId="{9B1335B8-931F-4DDB-A2FB-54E2CB770A53}"/>
          </ac:spMkLst>
        </pc:spChg>
        <pc:spChg chg="mod">
          <ac:chgData name="OH YOUNGJEA" userId="004085827990ef31" providerId="LiveId" clId="{C8132841-3322-4736-84AC-C88FB4676484}" dt="2020-09-17T07:34:04.850" v="1829" actId="255"/>
          <ac:spMkLst>
            <pc:docMk/>
            <pc:sldMk cId="3590251285" sldId="420"/>
            <ac:spMk id="10" creationId="{4DCC2870-AAEC-49B9-A603-9ACF0E30BB31}"/>
          </ac:spMkLst>
        </pc:spChg>
        <pc:spChg chg="mod">
          <ac:chgData name="OH YOUNGJEA" userId="004085827990ef31" providerId="LiveId" clId="{C8132841-3322-4736-84AC-C88FB4676484}" dt="2020-09-17T07:33:54.887" v="1828" actId="1076"/>
          <ac:spMkLst>
            <pc:docMk/>
            <pc:sldMk cId="3590251285" sldId="420"/>
            <ac:spMk id="12" creationId="{5AA3988A-ABE4-4CAB-82DE-36D4FC6C1C64}"/>
          </ac:spMkLst>
        </pc:spChg>
        <pc:spChg chg="mod">
          <ac:chgData name="OH YOUNGJEA" userId="004085827990ef31" providerId="LiveId" clId="{C8132841-3322-4736-84AC-C88FB4676484}" dt="2020-09-17T07:34:27.622" v="1832" actId="1076"/>
          <ac:spMkLst>
            <pc:docMk/>
            <pc:sldMk cId="3590251285" sldId="420"/>
            <ac:spMk id="13" creationId="{CDA4D9CD-ECCA-4123-8507-A8549F871552}"/>
          </ac:spMkLst>
        </pc:spChg>
        <pc:spChg chg="mod">
          <ac:chgData name="OH YOUNGJEA" userId="004085827990ef31" providerId="LiveId" clId="{C8132841-3322-4736-84AC-C88FB4676484}" dt="2020-09-17T07:34:04.850" v="1829" actId="255"/>
          <ac:spMkLst>
            <pc:docMk/>
            <pc:sldMk cId="3590251285" sldId="420"/>
            <ac:spMk id="14" creationId="{E13B2628-6622-47C3-A36C-298BECC216D4}"/>
          </ac:spMkLst>
        </pc:spChg>
        <pc:spChg chg="mod">
          <ac:chgData name="OH YOUNGJEA" userId="004085827990ef31" providerId="LiveId" clId="{C8132841-3322-4736-84AC-C88FB4676484}" dt="2020-09-17T07:34:19.410" v="1830" actId="1076"/>
          <ac:spMkLst>
            <pc:docMk/>
            <pc:sldMk cId="3590251285" sldId="420"/>
            <ac:spMk id="23" creationId="{7603EE96-56D7-4820-8116-E3EBC7F52710}"/>
          </ac:spMkLst>
        </pc:spChg>
        <pc:spChg chg="mod">
          <ac:chgData name="OH YOUNGJEA" userId="004085827990ef31" providerId="LiveId" clId="{C8132841-3322-4736-84AC-C88FB4676484}" dt="2020-09-17T07:34:24.562" v="1831" actId="1076"/>
          <ac:spMkLst>
            <pc:docMk/>
            <pc:sldMk cId="3590251285" sldId="420"/>
            <ac:spMk id="24" creationId="{04B20F7C-E21B-4A92-8A59-DECAAB4E5687}"/>
          </ac:spMkLst>
        </pc:spChg>
      </pc:sldChg>
      <pc:sldChg chg="modSp mod">
        <pc:chgData name="OH YOUNGJEA" userId="004085827990ef31" providerId="LiveId" clId="{C8132841-3322-4736-84AC-C88FB4676484}" dt="2020-09-17T07:35:00.413" v="1840" actId="1076"/>
        <pc:sldMkLst>
          <pc:docMk/>
          <pc:sldMk cId="3313364988" sldId="421"/>
        </pc:sldMkLst>
        <pc:spChg chg="mod">
          <ac:chgData name="OH YOUNGJEA" userId="004085827990ef31" providerId="LiveId" clId="{C8132841-3322-4736-84AC-C88FB4676484}" dt="2020-09-17T07:35:00.413" v="1840" actId="1076"/>
          <ac:spMkLst>
            <pc:docMk/>
            <pc:sldMk cId="3313364988" sldId="421"/>
            <ac:spMk id="2" creationId="{57BEA0F6-BCF5-40F3-A049-9FB14C56CC2F}"/>
          </ac:spMkLst>
        </pc:spChg>
        <pc:spChg chg="mod">
          <ac:chgData name="OH YOUNGJEA" userId="004085827990ef31" providerId="LiveId" clId="{C8132841-3322-4736-84AC-C88FB4676484}" dt="2020-09-17T07:34:55.357" v="1839" actId="1076"/>
          <ac:spMkLst>
            <pc:docMk/>
            <pc:sldMk cId="3313364988" sldId="421"/>
            <ac:spMk id="5" creationId="{80F3387A-9B29-4293-B620-9A129AEAFD75}"/>
          </ac:spMkLst>
        </pc:spChg>
      </pc:sldChg>
      <pc:sldChg chg="modSp mod">
        <pc:chgData name="OH YOUNGJEA" userId="004085827990ef31" providerId="LiveId" clId="{C8132841-3322-4736-84AC-C88FB4676484}" dt="2020-09-17T07:29:26.538" v="1725" actId="1076"/>
        <pc:sldMkLst>
          <pc:docMk/>
          <pc:sldMk cId="651144547" sldId="425"/>
        </pc:sldMkLst>
        <pc:spChg chg="mod">
          <ac:chgData name="OH YOUNGJEA" userId="004085827990ef31" providerId="LiveId" clId="{C8132841-3322-4736-84AC-C88FB4676484}" dt="2020-09-17T07:29:26.538" v="1725" actId="1076"/>
          <ac:spMkLst>
            <pc:docMk/>
            <pc:sldMk cId="651144547" sldId="425"/>
            <ac:spMk id="2" creationId="{F734C145-CB67-4C6E-B146-20126F25DFCF}"/>
          </ac:spMkLst>
        </pc:spChg>
      </pc:sldChg>
      <pc:sldChg chg="delSp modSp mod">
        <pc:chgData name="OH YOUNGJEA" userId="004085827990ef31" providerId="LiveId" clId="{C8132841-3322-4736-84AC-C88FB4676484}" dt="2020-09-17T07:31:56.078" v="1765" actId="478"/>
        <pc:sldMkLst>
          <pc:docMk/>
          <pc:sldMk cId="123533965" sldId="522"/>
        </pc:sldMkLst>
        <pc:spChg chg="mod">
          <ac:chgData name="OH YOUNGJEA" userId="004085827990ef31" providerId="LiveId" clId="{C8132841-3322-4736-84AC-C88FB4676484}" dt="2020-09-17T07:31:52.058" v="1764" actId="255"/>
          <ac:spMkLst>
            <pc:docMk/>
            <pc:sldMk cId="123533965" sldId="522"/>
            <ac:spMk id="10" creationId="{97FBB35D-B5AF-4985-919A-646034E44CE4}"/>
          </ac:spMkLst>
        </pc:spChg>
        <pc:spChg chg="mod">
          <ac:chgData name="OH YOUNGJEA" userId="004085827990ef31" providerId="LiveId" clId="{C8132841-3322-4736-84AC-C88FB4676484}" dt="2020-09-17T07:31:37.302" v="1761" actId="1076"/>
          <ac:spMkLst>
            <pc:docMk/>
            <pc:sldMk cId="123533965" sldId="522"/>
            <ac:spMk id="15" creationId="{B7A10B21-2408-4FA2-AD3F-356C1C313CB8}"/>
          </ac:spMkLst>
        </pc:spChg>
        <pc:spChg chg="del">
          <ac:chgData name="OH YOUNGJEA" userId="004085827990ef31" providerId="LiveId" clId="{C8132841-3322-4736-84AC-C88FB4676484}" dt="2020-09-17T07:31:56.078" v="1765" actId="478"/>
          <ac:spMkLst>
            <pc:docMk/>
            <pc:sldMk cId="123533965" sldId="522"/>
            <ac:spMk id="16" creationId="{E4531E20-F03D-440F-B378-01C23BE942D6}"/>
          </ac:spMkLst>
        </pc:spChg>
        <pc:spChg chg="mod">
          <ac:chgData name="OH YOUNGJEA" userId="004085827990ef31" providerId="LiveId" clId="{C8132841-3322-4736-84AC-C88FB4676484}" dt="2020-09-17T07:31:47.399" v="1763" actId="255"/>
          <ac:spMkLst>
            <pc:docMk/>
            <pc:sldMk cId="123533965" sldId="522"/>
            <ac:spMk id="17" creationId="{C87B08EF-EDFD-4079-8127-CFB17A67517E}"/>
          </ac:spMkLst>
        </pc:spChg>
      </pc:sldChg>
      <pc:sldChg chg="del">
        <pc:chgData name="OH YOUNGJEA" userId="004085827990ef31" providerId="LiveId" clId="{C8132841-3322-4736-84AC-C88FB4676484}" dt="2020-09-17T07:41:19.493" v="1901" actId="47"/>
        <pc:sldMkLst>
          <pc:docMk/>
          <pc:sldMk cId="4257820307" sldId="525"/>
        </pc:sldMkLst>
      </pc:sldChg>
      <pc:sldChg chg="del">
        <pc:chgData name="OH YOUNGJEA" userId="004085827990ef31" providerId="LiveId" clId="{C8132841-3322-4736-84AC-C88FB4676484}" dt="2020-09-17T07:41:07.403" v="1898" actId="47"/>
        <pc:sldMkLst>
          <pc:docMk/>
          <pc:sldMk cId="825204830" sldId="526"/>
        </pc:sldMkLst>
      </pc:sldChg>
      <pc:sldChg chg="addSp modSp mod">
        <pc:chgData name="OH YOUNGJEA" userId="004085827990ef31" providerId="LiveId" clId="{C8132841-3322-4736-84AC-C88FB4676484}" dt="2020-09-17T07:01:11.026" v="1312" actId="20577"/>
        <pc:sldMkLst>
          <pc:docMk/>
          <pc:sldMk cId="2580240532" sldId="527"/>
        </pc:sldMkLst>
        <pc:spChg chg="mod">
          <ac:chgData name="OH YOUNGJEA" userId="004085827990ef31" providerId="LiveId" clId="{C8132841-3322-4736-84AC-C88FB4676484}" dt="2020-09-17T07:00:22.146" v="1255" actId="1076"/>
          <ac:spMkLst>
            <pc:docMk/>
            <pc:sldMk cId="2580240532" sldId="527"/>
            <ac:spMk id="2" creationId="{56E5F996-72AB-4976-8669-2E38CECB0A36}"/>
          </ac:spMkLst>
        </pc:spChg>
        <pc:spChg chg="mod">
          <ac:chgData name="OH YOUNGJEA" userId="004085827990ef31" providerId="LiveId" clId="{C8132841-3322-4736-84AC-C88FB4676484}" dt="2020-09-17T07:01:11.026" v="1312" actId="20577"/>
          <ac:spMkLst>
            <pc:docMk/>
            <pc:sldMk cId="2580240532" sldId="527"/>
            <ac:spMk id="3" creationId="{25E63AB7-1F66-4F43-BE93-E479004B0B1B}"/>
          </ac:spMkLst>
        </pc:spChg>
        <pc:spChg chg="add mod">
          <ac:chgData name="OH YOUNGJEA" userId="004085827990ef31" providerId="LiveId" clId="{C8132841-3322-4736-84AC-C88FB4676484}" dt="2020-09-17T07:00:25.333" v="1256" actId="1076"/>
          <ac:spMkLst>
            <pc:docMk/>
            <pc:sldMk cId="2580240532" sldId="527"/>
            <ac:spMk id="5" creationId="{F42B19AC-6D93-45A3-944E-BED536ED38BC}"/>
          </ac:spMkLst>
        </pc:spChg>
      </pc:sldChg>
      <pc:sldChg chg="modSp del mod">
        <pc:chgData name="OH YOUNGJEA" userId="004085827990ef31" providerId="LiveId" clId="{C8132841-3322-4736-84AC-C88FB4676484}" dt="2020-09-17T07:41:53.729" v="1915" actId="47"/>
        <pc:sldMkLst>
          <pc:docMk/>
          <pc:sldMk cId="993476047" sldId="530"/>
        </pc:sldMkLst>
        <pc:spChg chg="mod">
          <ac:chgData name="OH YOUNGJEA" userId="004085827990ef31" providerId="LiveId" clId="{C8132841-3322-4736-84AC-C88FB4676484}" dt="2020-09-17T07:41:47.795" v="1912" actId="21"/>
          <ac:spMkLst>
            <pc:docMk/>
            <pc:sldMk cId="993476047" sldId="530"/>
            <ac:spMk id="2" creationId="{C1941D81-C9CE-4761-9479-07DB3A163E33}"/>
          </ac:spMkLst>
        </pc:spChg>
      </pc:sldChg>
      <pc:sldChg chg="modSp mod">
        <pc:chgData name="OH YOUNGJEA" userId="004085827990ef31" providerId="LiveId" clId="{C8132841-3322-4736-84AC-C88FB4676484}" dt="2020-09-17T07:38:07.203" v="1859" actId="1076"/>
        <pc:sldMkLst>
          <pc:docMk/>
          <pc:sldMk cId="808026166" sldId="531"/>
        </pc:sldMkLst>
        <pc:spChg chg="mod">
          <ac:chgData name="OH YOUNGJEA" userId="004085827990ef31" providerId="LiveId" clId="{C8132841-3322-4736-84AC-C88FB4676484}" dt="2020-09-17T07:38:07.203" v="1859" actId="1076"/>
          <ac:spMkLst>
            <pc:docMk/>
            <pc:sldMk cId="808026166" sldId="531"/>
            <ac:spMk id="2" creationId="{6B76D09E-7982-4006-8CAE-B9CE1FB441EB}"/>
          </ac:spMkLst>
        </pc:spChg>
      </pc:sldChg>
      <pc:sldChg chg="delSp modSp mod">
        <pc:chgData name="OH YOUNGJEA" userId="004085827990ef31" providerId="LiveId" clId="{C8132841-3322-4736-84AC-C88FB4676484}" dt="2020-09-17T07:38:55.661" v="1871" actId="14100"/>
        <pc:sldMkLst>
          <pc:docMk/>
          <pc:sldMk cId="4181422977" sldId="532"/>
        </pc:sldMkLst>
        <pc:spChg chg="mod">
          <ac:chgData name="OH YOUNGJEA" userId="004085827990ef31" providerId="LiveId" clId="{C8132841-3322-4736-84AC-C88FB4676484}" dt="2020-09-17T07:38:19.626" v="1861" actId="255"/>
          <ac:spMkLst>
            <pc:docMk/>
            <pc:sldMk cId="4181422977" sldId="532"/>
            <ac:spMk id="2" creationId="{976534DC-61F5-4CF5-A3C8-D2E9140707C8}"/>
          </ac:spMkLst>
        </pc:spChg>
        <pc:spChg chg="mod">
          <ac:chgData name="OH YOUNGJEA" userId="004085827990ef31" providerId="LiveId" clId="{C8132841-3322-4736-84AC-C88FB4676484}" dt="2020-09-17T07:38:55.661" v="1871" actId="14100"/>
          <ac:spMkLst>
            <pc:docMk/>
            <pc:sldMk cId="4181422977" sldId="532"/>
            <ac:spMk id="3" creationId="{6FFB464C-CCE6-4F00-B510-CB093CA92782}"/>
          </ac:spMkLst>
        </pc:spChg>
        <pc:spChg chg="del mod">
          <ac:chgData name="OH YOUNGJEA" userId="004085827990ef31" providerId="LiveId" clId="{C8132841-3322-4736-84AC-C88FB4676484}" dt="2020-09-17T07:38:45.394" v="1867" actId="478"/>
          <ac:spMkLst>
            <pc:docMk/>
            <pc:sldMk cId="4181422977" sldId="532"/>
            <ac:spMk id="4" creationId="{8464DA35-6BAA-4C09-B750-ED5D66BC80F1}"/>
          </ac:spMkLst>
        </pc:spChg>
        <pc:spChg chg="del">
          <ac:chgData name="OH YOUNGJEA" userId="004085827990ef31" providerId="LiveId" clId="{C8132841-3322-4736-84AC-C88FB4676484}" dt="2020-09-17T07:38:48.809" v="1869" actId="478"/>
          <ac:spMkLst>
            <pc:docMk/>
            <pc:sldMk cId="4181422977" sldId="532"/>
            <ac:spMk id="6" creationId="{15E319EF-6B54-4E7F-9495-7B8686FADCA5}"/>
          </ac:spMkLst>
        </pc:spChg>
        <pc:spChg chg="del">
          <ac:chgData name="OH YOUNGJEA" userId="004085827990ef31" providerId="LiveId" clId="{C8132841-3322-4736-84AC-C88FB4676484}" dt="2020-09-17T07:38:42.245" v="1865" actId="478"/>
          <ac:spMkLst>
            <pc:docMk/>
            <pc:sldMk cId="4181422977" sldId="532"/>
            <ac:spMk id="7" creationId="{2C8F36EF-6933-4524-AD27-F0E3A0F6AF38}"/>
          </ac:spMkLst>
        </pc:spChg>
        <pc:spChg chg="del">
          <ac:chgData name="OH YOUNGJEA" userId="004085827990ef31" providerId="LiveId" clId="{C8132841-3322-4736-84AC-C88FB4676484}" dt="2020-09-17T07:38:46.563" v="1868" actId="478"/>
          <ac:spMkLst>
            <pc:docMk/>
            <pc:sldMk cId="4181422977" sldId="532"/>
            <ac:spMk id="8" creationId="{0C1CCA8F-7A4D-4BB9-A142-32BCC3F882F1}"/>
          </ac:spMkLst>
        </pc:spChg>
      </pc:sldChg>
      <pc:sldChg chg="modSp del mod">
        <pc:chgData name="OH YOUNGJEA" userId="004085827990ef31" providerId="LiveId" clId="{C8132841-3322-4736-84AC-C88FB4676484}" dt="2020-09-17T07:57:22.926" v="1986" actId="47"/>
        <pc:sldMkLst>
          <pc:docMk/>
          <pc:sldMk cId="3976391772" sldId="533"/>
        </pc:sldMkLst>
        <pc:spChg chg="mod">
          <ac:chgData name="OH YOUNGJEA" userId="004085827990ef31" providerId="LiveId" clId="{C8132841-3322-4736-84AC-C88FB4676484}" dt="2020-09-17T07:57:11.340" v="1985" actId="255"/>
          <ac:spMkLst>
            <pc:docMk/>
            <pc:sldMk cId="3976391772" sldId="533"/>
            <ac:spMk id="2" creationId="{0448B052-CB9A-4C8E-B111-1C43DC5C26D3}"/>
          </ac:spMkLst>
        </pc:spChg>
        <pc:spChg chg="mod">
          <ac:chgData name="OH YOUNGJEA" userId="004085827990ef31" providerId="LiveId" clId="{C8132841-3322-4736-84AC-C88FB4676484}" dt="2020-09-17T07:20:30.140" v="1712" actId="1076"/>
          <ac:spMkLst>
            <pc:docMk/>
            <pc:sldMk cId="3976391772" sldId="533"/>
            <ac:spMk id="5" creationId="{349666E2-8A4E-44CA-AB20-2D339F46460E}"/>
          </ac:spMkLst>
        </pc:spChg>
      </pc:sldChg>
      <pc:sldChg chg="modSp del mod">
        <pc:chgData name="OH YOUNGJEA" userId="004085827990ef31" providerId="LiveId" clId="{C8132841-3322-4736-84AC-C88FB4676484}" dt="2020-09-17T07:28:45.187" v="1720" actId="47"/>
        <pc:sldMkLst>
          <pc:docMk/>
          <pc:sldMk cId="1110114360" sldId="534"/>
        </pc:sldMkLst>
        <pc:spChg chg="mod">
          <ac:chgData name="OH YOUNGJEA" userId="004085827990ef31" providerId="LiveId" clId="{C8132841-3322-4736-84AC-C88FB4676484}" dt="2020-09-17T07:28:09.448" v="1717" actId="255"/>
          <ac:spMkLst>
            <pc:docMk/>
            <pc:sldMk cId="1110114360" sldId="534"/>
            <ac:spMk id="2" creationId="{587653AD-B27D-43A2-9868-5CD6A8AE2DEF}"/>
          </ac:spMkLst>
        </pc:spChg>
        <pc:spChg chg="mod">
          <ac:chgData name="OH YOUNGJEA" userId="004085827990ef31" providerId="LiveId" clId="{C8132841-3322-4736-84AC-C88FB4676484}" dt="2020-09-17T07:28:25.225" v="1719" actId="27636"/>
          <ac:spMkLst>
            <pc:docMk/>
            <pc:sldMk cId="1110114360" sldId="534"/>
            <ac:spMk id="3" creationId="{0D4279A1-D403-4CE1-B7BA-37EF55152AE3}"/>
          </ac:spMkLst>
        </pc:spChg>
      </pc:sldChg>
      <pc:sldChg chg="modSp del mod">
        <pc:chgData name="OH YOUNGJEA" userId="004085827990ef31" providerId="LiveId" clId="{C8132841-3322-4736-84AC-C88FB4676484}" dt="2020-09-17T07:29:38.081" v="1727" actId="47"/>
        <pc:sldMkLst>
          <pc:docMk/>
          <pc:sldMk cId="339378454" sldId="536"/>
        </pc:sldMkLst>
        <pc:spChg chg="mod">
          <ac:chgData name="OH YOUNGJEA" userId="004085827990ef31" providerId="LiveId" clId="{C8132841-3322-4736-84AC-C88FB4676484}" dt="2020-09-17T07:29:36.142" v="1726" actId="6549"/>
          <ac:spMkLst>
            <pc:docMk/>
            <pc:sldMk cId="339378454" sldId="536"/>
            <ac:spMk id="2" creationId="{FCE66965-BF7F-4415-834D-F0E090ECA49E}"/>
          </ac:spMkLst>
        </pc:spChg>
      </pc:sldChg>
      <pc:sldChg chg="modSp del mod">
        <pc:chgData name="OH YOUNGJEA" userId="004085827990ef31" providerId="LiveId" clId="{C8132841-3322-4736-84AC-C88FB4676484}" dt="2020-09-17T07:29:41.243" v="1728" actId="47"/>
        <pc:sldMkLst>
          <pc:docMk/>
          <pc:sldMk cId="3108737665" sldId="539"/>
        </pc:sldMkLst>
        <pc:spChg chg="mod">
          <ac:chgData name="OH YOUNGJEA" userId="004085827990ef31" providerId="LiveId" clId="{C8132841-3322-4736-84AC-C88FB4676484}" dt="2020-09-17T07:27:54.389" v="1714" actId="27636"/>
          <ac:spMkLst>
            <pc:docMk/>
            <pc:sldMk cId="3108737665" sldId="539"/>
            <ac:spMk id="3" creationId="{8F79162E-4205-42E5-AEB8-2CB05E5D2763}"/>
          </ac:spMkLst>
        </pc:spChg>
      </pc:sldChg>
      <pc:sldChg chg="del">
        <pc:chgData name="OH YOUNGJEA" userId="004085827990ef31" providerId="LiveId" clId="{C8132841-3322-4736-84AC-C88FB4676484}" dt="2020-09-17T07:29:43.571" v="1729" actId="47"/>
        <pc:sldMkLst>
          <pc:docMk/>
          <pc:sldMk cId="3228987695" sldId="540"/>
        </pc:sldMkLst>
      </pc:sldChg>
      <pc:sldChg chg="modSp del mod">
        <pc:chgData name="OH YOUNGJEA" userId="004085827990ef31" providerId="LiveId" clId="{C8132841-3322-4736-84AC-C88FB4676484}" dt="2020-09-17T07:29:45.152" v="1730" actId="47"/>
        <pc:sldMkLst>
          <pc:docMk/>
          <pc:sldMk cId="126696735" sldId="542"/>
        </pc:sldMkLst>
        <pc:spChg chg="mod">
          <ac:chgData name="OH YOUNGJEA" userId="004085827990ef31" providerId="LiveId" clId="{C8132841-3322-4736-84AC-C88FB4676484}" dt="2020-09-17T07:27:54.410" v="1715" actId="27636"/>
          <ac:spMkLst>
            <pc:docMk/>
            <pc:sldMk cId="126696735" sldId="542"/>
            <ac:spMk id="3" creationId="{8F79162E-4205-42E5-AEB8-2CB05E5D2763}"/>
          </ac:spMkLst>
        </pc:spChg>
      </pc:sldChg>
      <pc:sldChg chg="modSp mod">
        <pc:chgData name="OH YOUNGJEA" userId="004085827990ef31" providerId="LiveId" clId="{C8132841-3322-4736-84AC-C88FB4676484}" dt="2020-09-18T01:47:09.354" v="10603" actId="20577"/>
        <pc:sldMkLst>
          <pc:docMk/>
          <pc:sldMk cId="807063805" sldId="544"/>
        </pc:sldMkLst>
        <pc:spChg chg="mod">
          <ac:chgData name="OH YOUNGJEA" userId="004085827990ef31" providerId="LiveId" clId="{C8132841-3322-4736-84AC-C88FB4676484}" dt="2020-09-18T01:47:09.354" v="10603" actId="20577"/>
          <ac:spMkLst>
            <pc:docMk/>
            <pc:sldMk cId="807063805" sldId="544"/>
            <ac:spMk id="2" creationId="{0448B052-CB9A-4C8E-B111-1C43DC5C26D3}"/>
          </ac:spMkLst>
        </pc:spChg>
      </pc:sldChg>
      <pc:sldChg chg="delSp modSp del mod">
        <pc:chgData name="OH YOUNGJEA" userId="004085827990ef31" providerId="LiveId" clId="{C8132841-3322-4736-84AC-C88FB4676484}" dt="2020-09-18T01:46:11.467" v="10550" actId="2696"/>
        <pc:sldMkLst>
          <pc:docMk/>
          <pc:sldMk cId="3004170048" sldId="544"/>
        </pc:sldMkLst>
        <pc:spChg chg="mod">
          <ac:chgData name="OH YOUNGJEA" userId="004085827990ef31" providerId="LiveId" clId="{C8132841-3322-4736-84AC-C88FB4676484}" dt="2020-09-17T07:29:56.990" v="1733" actId="1076"/>
          <ac:spMkLst>
            <pc:docMk/>
            <pc:sldMk cId="3004170048" sldId="544"/>
            <ac:spMk id="2" creationId="{0448B052-CB9A-4C8E-B111-1C43DC5C26D3}"/>
          </ac:spMkLst>
        </pc:spChg>
        <pc:spChg chg="del">
          <ac:chgData name="OH YOUNGJEA" userId="004085827990ef31" providerId="LiveId" clId="{C8132841-3322-4736-84AC-C88FB4676484}" dt="2020-09-17T07:29:53.735" v="1732" actId="478"/>
          <ac:spMkLst>
            <pc:docMk/>
            <pc:sldMk cId="3004170048" sldId="544"/>
            <ac:spMk id="4" creationId="{7A2D0105-468F-4A62-A66A-267855E4114C}"/>
          </ac:spMkLst>
        </pc:spChg>
      </pc:sldChg>
      <pc:sldChg chg="modSp mod">
        <pc:chgData name="OH YOUNGJEA" userId="004085827990ef31" providerId="LiveId" clId="{C8132841-3322-4736-84AC-C88FB4676484}" dt="2020-09-17T07:31:25.790" v="1757" actId="1076"/>
        <pc:sldMkLst>
          <pc:docMk/>
          <pc:sldMk cId="3426720272" sldId="545"/>
        </pc:sldMkLst>
        <pc:spChg chg="mod">
          <ac:chgData name="OH YOUNGJEA" userId="004085827990ef31" providerId="LiveId" clId="{C8132841-3322-4736-84AC-C88FB4676484}" dt="2020-09-17T07:31:25.790" v="1757" actId="1076"/>
          <ac:spMkLst>
            <pc:docMk/>
            <pc:sldMk cId="3426720272" sldId="545"/>
            <ac:spMk id="2" creationId="{FC9D8D43-8AEA-4F19-A267-2C8F77D6F1C0}"/>
          </ac:spMkLst>
        </pc:spChg>
        <pc:spChg chg="mod">
          <ac:chgData name="OH YOUNGJEA" userId="004085827990ef31" providerId="LiveId" clId="{C8132841-3322-4736-84AC-C88FB4676484}" dt="2020-09-17T07:31:13.638" v="1756" actId="27636"/>
          <ac:spMkLst>
            <pc:docMk/>
            <pc:sldMk cId="3426720272" sldId="545"/>
            <ac:spMk id="3" creationId="{75584B8E-F1AA-4DFC-B0B1-0934A6155747}"/>
          </ac:spMkLst>
        </pc:spChg>
      </pc:sldChg>
      <pc:sldChg chg="modSp mod">
        <pc:chgData name="OH YOUNGJEA" userId="004085827990ef31" providerId="LiveId" clId="{C8132841-3322-4736-84AC-C88FB4676484}" dt="2020-09-17T07:32:09.451" v="1767" actId="255"/>
        <pc:sldMkLst>
          <pc:docMk/>
          <pc:sldMk cId="1255407740" sldId="546"/>
        </pc:sldMkLst>
        <pc:spChg chg="mod">
          <ac:chgData name="OH YOUNGJEA" userId="004085827990ef31" providerId="LiveId" clId="{C8132841-3322-4736-84AC-C88FB4676484}" dt="2020-09-17T07:32:09.451" v="1767" actId="255"/>
          <ac:spMkLst>
            <pc:docMk/>
            <pc:sldMk cId="1255407740" sldId="546"/>
            <ac:spMk id="2" creationId="{66F02CBF-D7A0-4099-9914-D43CDA4B8337}"/>
          </ac:spMkLst>
        </pc:spChg>
      </pc:sldChg>
      <pc:sldChg chg="modSp mod">
        <pc:chgData name="OH YOUNGJEA" userId="004085827990ef31" providerId="LiveId" clId="{C8132841-3322-4736-84AC-C88FB4676484}" dt="2020-09-17T07:32:55.751" v="1801" actId="1038"/>
        <pc:sldMkLst>
          <pc:docMk/>
          <pc:sldMk cId="4098072640" sldId="547"/>
        </pc:sldMkLst>
        <pc:spChg chg="mod">
          <ac:chgData name="OH YOUNGJEA" userId="004085827990ef31" providerId="LiveId" clId="{C8132841-3322-4736-84AC-C88FB4676484}" dt="2020-09-17T07:32:55.751" v="1801" actId="1038"/>
          <ac:spMkLst>
            <pc:docMk/>
            <pc:sldMk cId="4098072640" sldId="547"/>
            <ac:spMk id="5" creationId="{707A5600-5EBF-4202-8F53-F5839E352992}"/>
          </ac:spMkLst>
        </pc:spChg>
        <pc:spChg chg="mod">
          <ac:chgData name="OH YOUNGJEA" userId="004085827990ef31" providerId="LiveId" clId="{C8132841-3322-4736-84AC-C88FB4676484}" dt="2020-09-17T07:32:48.607" v="1788" actId="1038"/>
          <ac:spMkLst>
            <pc:docMk/>
            <pc:sldMk cId="4098072640" sldId="547"/>
            <ac:spMk id="7" creationId="{A500B5BD-FDD9-4EF7-B03A-3AA2F74CE680}"/>
          </ac:spMkLst>
        </pc:spChg>
        <pc:spChg chg="mod">
          <ac:chgData name="OH YOUNGJEA" userId="004085827990ef31" providerId="LiveId" clId="{C8132841-3322-4736-84AC-C88FB4676484}" dt="2020-09-17T07:32:48.607" v="1788" actId="1038"/>
          <ac:spMkLst>
            <pc:docMk/>
            <pc:sldMk cId="4098072640" sldId="547"/>
            <ac:spMk id="10" creationId="{2105DCE1-EA44-457E-AA7D-2DD760F8C7B3}"/>
          </ac:spMkLst>
        </pc:spChg>
        <pc:picChg chg="mod">
          <ac:chgData name="OH YOUNGJEA" userId="004085827990ef31" providerId="LiveId" clId="{C8132841-3322-4736-84AC-C88FB4676484}" dt="2020-09-17T07:32:55.751" v="1801" actId="1038"/>
          <ac:picMkLst>
            <pc:docMk/>
            <pc:sldMk cId="4098072640" sldId="547"/>
            <ac:picMk id="8" creationId="{04E7E1EC-904C-41BC-9392-165CF394FDA4}"/>
          </ac:picMkLst>
        </pc:picChg>
        <pc:picChg chg="mod">
          <ac:chgData name="OH YOUNGJEA" userId="004085827990ef31" providerId="LiveId" clId="{C8132841-3322-4736-84AC-C88FB4676484}" dt="2020-09-17T07:32:48.607" v="1788" actId="1038"/>
          <ac:picMkLst>
            <pc:docMk/>
            <pc:sldMk cId="4098072640" sldId="547"/>
            <ac:picMk id="9" creationId="{3335BB13-A17F-4E99-BEA0-2570D3371F1D}"/>
          </ac:picMkLst>
        </pc:picChg>
      </pc:sldChg>
      <pc:sldChg chg="addSp delSp modSp new mod">
        <pc:chgData name="OH YOUNGJEA" userId="004085827990ef31" providerId="LiveId" clId="{C8132841-3322-4736-84AC-C88FB4676484}" dt="2020-09-17T07:17:58.081" v="1599" actId="20577"/>
        <pc:sldMkLst>
          <pc:docMk/>
          <pc:sldMk cId="3691790485" sldId="553"/>
        </pc:sldMkLst>
        <pc:spChg chg="del">
          <ac:chgData name="OH YOUNGJEA" userId="004085827990ef31" providerId="LiveId" clId="{C8132841-3322-4736-84AC-C88FB4676484}" dt="2020-09-17T07:10:29.585" v="1402" actId="478"/>
          <ac:spMkLst>
            <pc:docMk/>
            <pc:sldMk cId="3691790485" sldId="553"/>
            <ac:spMk id="2" creationId="{B1AAAE95-3845-4315-99E9-EC9B91621B77}"/>
          </ac:spMkLst>
        </pc:spChg>
        <pc:spChg chg="del">
          <ac:chgData name="OH YOUNGJEA" userId="004085827990ef31" providerId="LiveId" clId="{C8132841-3322-4736-84AC-C88FB4676484}" dt="2020-09-17T07:10:31.347" v="1403" actId="478"/>
          <ac:spMkLst>
            <pc:docMk/>
            <pc:sldMk cId="3691790485" sldId="553"/>
            <ac:spMk id="3" creationId="{EF224DF7-94E4-4C64-9FAF-2AAD2050134A}"/>
          </ac:spMkLst>
        </pc:spChg>
        <pc:spChg chg="add mod">
          <ac:chgData name="OH YOUNGJEA" userId="004085827990ef31" providerId="LiveId" clId="{C8132841-3322-4736-84AC-C88FB4676484}" dt="2020-09-17T07:14:54.042" v="1468" actId="1076"/>
          <ac:spMkLst>
            <pc:docMk/>
            <pc:sldMk cId="3691790485" sldId="553"/>
            <ac:spMk id="4" creationId="{BEB5AEFF-30EF-47AC-B140-A85692EE3463}"/>
          </ac:spMkLst>
        </pc:spChg>
        <pc:spChg chg="add mod">
          <ac:chgData name="OH YOUNGJEA" userId="004085827990ef31" providerId="LiveId" clId="{C8132841-3322-4736-84AC-C88FB4676484}" dt="2020-09-17T07:14:56.480" v="1469" actId="1076"/>
          <ac:spMkLst>
            <pc:docMk/>
            <pc:sldMk cId="3691790485" sldId="553"/>
            <ac:spMk id="5" creationId="{6D68E199-26A8-45E4-9FB1-300DEDE43B51}"/>
          </ac:spMkLst>
        </pc:spChg>
        <pc:spChg chg="add mod">
          <ac:chgData name="OH YOUNGJEA" userId="004085827990ef31" providerId="LiveId" clId="{C8132841-3322-4736-84AC-C88FB4676484}" dt="2020-09-17T07:17:58.081" v="1599" actId="20577"/>
          <ac:spMkLst>
            <pc:docMk/>
            <pc:sldMk cId="3691790485" sldId="553"/>
            <ac:spMk id="6" creationId="{9C1ED683-5725-4804-BA18-FF461CFCEA17}"/>
          </ac:spMkLst>
        </pc:spChg>
        <pc:spChg chg="add mod">
          <ac:chgData name="OH YOUNGJEA" userId="004085827990ef31" providerId="LiveId" clId="{C8132841-3322-4736-84AC-C88FB4676484}" dt="2020-09-17T07:15:12.890" v="1482"/>
          <ac:spMkLst>
            <pc:docMk/>
            <pc:sldMk cId="3691790485" sldId="553"/>
            <ac:spMk id="8" creationId="{6DD2848E-7D2B-47C4-A6FB-1D3C46D66B5C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231432075" sldId="554"/>
        </pc:sldMkLst>
      </pc:sldChg>
      <pc:sldChg chg="addSp delSp modSp add mod">
        <pc:chgData name="OH YOUNGJEA" userId="004085827990ef31" providerId="LiveId" clId="{C8132841-3322-4736-84AC-C88FB4676484}" dt="2020-09-18T01:45:32.069" v="10549" actId="1076"/>
        <pc:sldMkLst>
          <pc:docMk/>
          <pc:sldMk cId="3155576313" sldId="554"/>
        </pc:sldMkLst>
        <pc:spChg chg="add del mod">
          <ac:chgData name="OH YOUNGJEA" userId="004085827990ef31" providerId="LiveId" clId="{C8132841-3322-4736-84AC-C88FB4676484}" dt="2020-09-18T01:45:28.891" v="10548" actId="478"/>
          <ac:spMkLst>
            <pc:docMk/>
            <pc:sldMk cId="3155576313" sldId="554"/>
            <ac:spMk id="2" creationId="{42F2D1FF-C962-44DC-9724-ABE96E3E59A6}"/>
          </ac:spMkLst>
        </pc:spChg>
        <pc:spChg chg="add mod">
          <ac:chgData name="OH YOUNGJEA" userId="004085827990ef31" providerId="LiveId" clId="{C8132841-3322-4736-84AC-C88FB4676484}" dt="2020-09-18T01:45:32.069" v="10549" actId="1076"/>
          <ac:spMkLst>
            <pc:docMk/>
            <pc:sldMk cId="3155576313" sldId="554"/>
            <ac:spMk id="3" creationId="{58FC1837-27BA-47F2-97D4-66AA654F5584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864421148" sldId="555"/>
        </pc:sldMkLst>
      </pc:sldChg>
      <pc:sldChg chg="addSp modSp add mod">
        <pc:chgData name="OH YOUNGJEA" userId="004085827990ef31" providerId="LiveId" clId="{C8132841-3322-4736-84AC-C88FB4676484}" dt="2020-09-17T08:14:05.837" v="2027" actId="1076"/>
        <pc:sldMkLst>
          <pc:docMk/>
          <pc:sldMk cId="3480912200" sldId="555"/>
        </pc:sldMkLst>
        <pc:spChg chg="add mod">
          <ac:chgData name="OH YOUNGJEA" userId="004085827990ef31" providerId="LiveId" clId="{C8132841-3322-4736-84AC-C88FB4676484}" dt="2020-09-17T08:12:46.519" v="1989" actId="14100"/>
          <ac:spMkLst>
            <pc:docMk/>
            <pc:sldMk cId="3480912200" sldId="555"/>
            <ac:spMk id="3" creationId="{8D70404E-B83C-49C2-BD33-731E64922197}"/>
          </ac:spMkLst>
        </pc:spChg>
        <pc:spChg chg="add mod">
          <ac:chgData name="OH YOUNGJEA" userId="004085827990ef31" providerId="LiveId" clId="{C8132841-3322-4736-84AC-C88FB4676484}" dt="2020-09-17T08:13:27.741" v="1994" actId="1076"/>
          <ac:spMkLst>
            <pc:docMk/>
            <pc:sldMk cId="3480912200" sldId="555"/>
            <ac:spMk id="5" creationId="{3F05D482-04F7-46DE-BBB6-8145C55F2A2A}"/>
          </ac:spMkLst>
        </pc:spChg>
        <pc:spChg chg="add mod">
          <ac:chgData name="OH YOUNGJEA" userId="004085827990ef31" providerId="LiveId" clId="{C8132841-3322-4736-84AC-C88FB4676484}" dt="2020-09-17T08:14:05.837" v="2027" actId="1076"/>
          <ac:spMkLst>
            <pc:docMk/>
            <pc:sldMk cId="3480912200" sldId="555"/>
            <ac:spMk id="6" creationId="{A4214B02-B61B-4E3B-8D21-CD42718BC5BB}"/>
          </ac:spMkLst>
        </pc:spChg>
      </pc:sldChg>
      <pc:sldChg chg="addSp modSp add mod">
        <pc:chgData name="OH YOUNGJEA" userId="004085827990ef31" providerId="LiveId" clId="{C8132841-3322-4736-84AC-C88FB4676484}" dt="2020-09-17T08:24:14.384" v="2034" actId="1076"/>
        <pc:sldMkLst>
          <pc:docMk/>
          <pc:sldMk cId="930876179" sldId="556"/>
        </pc:sldMkLst>
        <pc:spChg chg="add mod">
          <ac:chgData name="OH YOUNGJEA" userId="004085827990ef31" providerId="LiveId" clId="{C8132841-3322-4736-84AC-C88FB4676484}" dt="2020-09-17T08:23:57.898" v="2030" actId="1076"/>
          <ac:spMkLst>
            <pc:docMk/>
            <pc:sldMk cId="930876179" sldId="556"/>
            <ac:spMk id="3" creationId="{234AAD1E-0DE5-4067-86EF-DFA4C361960F}"/>
          </ac:spMkLst>
        </pc:spChg>
        <pc:spChg chg="add mod">
          <ac:chgData name="OH YOUNGJEA" userId="004085827990ef31" providerId="LiveId" clId="{C8132841-3322-4736-84AC-C88FB4676484}" dt="2020-09-17T08:24:14.384" v="2034" actId="1076"/>
          <ac:spMkLst>
            <pc:docMk/>
            <pc:sldMk cId="930876179" sldId="556"/>
            <ac:spMk id="5" creationId="{484D15C2-5A32-46EC-8DC6-71FF9D6ECE01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3422816362" sldId="556"/>
        </pc:sldMkLst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2266830524" sldId="557"/>
        </pc:sldMkLst>
      </pc:sldChg>
      <pc:sldChg chg="addSp modSp add mod">
        <pc:chgData name="OH YOUNGJEA" userId="004085827990ef31" providerId="LiveId" clId="{C8132841-3322-4736-84AC-C88FB4676484}" dt="2020-09-17T08:27:19.590" v="2087" actId="113"/>
        <pc:sldMkLst>
          <pc:docMk/>
          <pc:sldMk cId="2273722810" sldId="557"/>
        </pc:sldMkLst>
        <pc:spChg chg="add mod">
          <ac:chgData name="OH YOUNGJEA" userId="004085827990ef31" providerId="LiveId" clId="{C8132841-3322-4736-84AC-C88FB4676484}" dt="2020-09-17T08:25:50.859" v="2038" actId="1076"/>
          <ac:spMkLst>
            <pc:docMk/>
            <pc:sldMk cId="2273722810" sldId="557"/>
            <ac:spMk id="3" creationId="{F6F9D6FF-14F6-4748-BDFE-3788C1CFC22C}"/>
          </ac:spMkLst>
        </pc:spChg>
        <pc:spChg chg="add mod">
          <ac:chgData name="OH YOUNGJEA" userId="004085827990ef31" providerId="LiveId" clId="{C8132841-3322-4736-84AC-C88FB4676484}" dt="2020-09-17T08:27:19.590" v="2087" actId="113"/>
          <ac:spMkLst>
            <pc:docMk/>
            <pc:sldMk cId="2273722810" sldId="557"/>
            <ac:spMk id="4" creationId="{44DA716C-EE4C-4B31-A398-33A9E62600A5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116300360" sldId="558"/>
        </pc:sldMkLst>
      </pc:sldChg>
      <pc:sldChg chg="addSp modSp add mod">
        <pc:chgData name="OH YOUNGJEA" userId="004085827990ef31" providerId="LiveId" clId="{C8132841-3322-4736-84AC-C88FB4676484}" dt="2020-09-17T08:27:49.292" v="2091" actId="14100"/>
        <pc:sldMkLst>
          <pc:docMk/>
          <pc:sldMk cId="3404727544" sldId="558"/>
        </pc:sldMkLst>
        <pc:spChg chg="add mod">
          <ac:chgData name="OH YOUNGJEA" userId="004085827990ef31" providerId="LiveId" clId="{C8132841-3322-4736-84AC-C88FB4676484}" dt="2020-09-17T08:27:49.292" v="2091" actId="14100"/>
          <ac:spMkLst>
            <pc:docMk/>
            <pc:sldMk cId="3404727544" sldId="558"/>
            <ac:spMk id="3" creationId="{B8573496-794A-43C1-A930-A50E7411BD87}"/>
          </ac:spMkLst>
        </pc:spChg>
        <pc:spChg chg="add mod">
          <ac:chgData name="OH YOUNGJEA" userId="004085827990ef31" providerId="LiveId" clId="{C8132841-3322-4736-84AC-C88FB4676484}" dt="2020-09-17T08:27:36.685" v="2090" actId="14100"/>
          <ac:spMkLst>
            <pc:docMk/>
            <pc:sldMk cId="3404727544" sldId="558"/>
            <ac:spMk id="5" creationId="{4D8BA547-F0CE-4789-884D-F7185EA2BE33}"/>
          </ac:spMkLst>
        </pc:spChg>
      </pc:sldChg>
      <pc:sldChg chg="addSp modSp add mod">
        <pc:chgData name="OH YOUNGJEA" userId="004085827990ef31" providerId="LiveId" clId="{C8132841-3322-4736-84AC-C88FB4676484}" dt="2020-09-17T08:31:52.211" v="2099" actId="1076"/>
        <pc:sldMkLst>
          <pc:docMk/>
          <pc:sldMk cId="1316340529" sldId="559"/>
        </pc:sldMkLst>
        <pc:spChg chg="add mod">
          <ac:chgData name="OH YOUNGJEA" userId="004085827990ef31" providerId="LiveId" clId="{C8132841-3322-4736-84AC-C88FB4676484}" dt="2020-09-17T08:31:52.211" v="2099" actId="1076"/>
          <ac:spMkLst>
            <pc:docMk/>
            <pc:sldMk cId="1316340529" sldId="559"/>
            <ac:spMk id="3" creationId="{AF00853C-2120-4465-8C2F-B56B249ECCDA}"/>
          </ac:spMkLst>
        </pc:spChg>
        <pc:spChg chg="add mod">
          <ac:chgData name="OH YOUNGJEA" userId="004085827990ef31" providerId="LiveId" clId="{C8132841-3322-4736-84AC-C88FB4676484}" dt="2020-09-17T08:31:43.324" v="2096" actId="14100"/>
          <ac:spMkLst>
            <pc:docMk/>
            <pc:sldMk cId="1316340529" sldId="559"/>
            <ac:spMk id="5" creationId="{6E650F2A-023B-43C9-B01C-D495165A7207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3102682229" sldId="559"/>
        </pc:sldMkLst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844640863" sldId="560"/>
        </pc:sldMkLst>
      </pc:sldChg>
      <pc:sldChg chg="addSp modSp add mod">
        <pc:chgData name="OH YOUNGJEA" userId="004085827990ef31" providerId="LiveId" clId="{C8132841-3322-4736-84AC-C88FB4676484}" dt="2020-09-17T08:33:27.665" v="2119" actId="1076"/>
        <pc:sldMkLst>
          <pc:docMk/>
          <pc:sldMk cId="3680393385" sldId="560"/>
        </pc:sldMkLst>
        <pc:spChg chg="add mod">
          <ac:chgData name="OH YOUNGJEA" userId="004085827990ef31" providerId="LiveId" clId="{C8132841-3322-4736-84AC-C88FB4676484}" dt="2020-09-17T08:32:13.250" v="2102" actId="1076"/>
          <ac:spMkLst>
            <pc:docMk/>
            <pc:sldMk cId="3680393385" sldId="560"/>
            <ac:spMk id="3" creationId="{261DFC05-1DEB-4604-9201-011235D7CB1E}"/>
          </ac:spMkLst>
        </pc:spChg>
        <pc:spChg chg="add mod">
          <ac:chgData name="OH YOUNGJEA" userId="004085827990ef31" providerId="LiveId" clId="{C8132841-3322-4736-84AC-C88FB4676484}" dt="2020-09-17T08:33:27.665" v="2119" actId="1076"/>
          <ac:spMkLst>
            <pc:docMk/>
            <pc:sldMk cId="3680393385" sldId="560"/>
            <ac:spMk id="5" creationId="{817A8DDC-F2FF-4316-8420-452493E15043}"/>
          </ac:spMkLst>
        </pc:spChg>
        <pc:spChg chg="add mod">
          <ac:chgData name="OH YOUNGJEA" userId="004085827990ef31" providerId="LiveId" clId="{C8132841-3322-4736-84AC-C88FB4676484}" dt="2020-09-17T08:33:21.433" v="2115" actId="1076"/>
          <ac:spMkLst>
            <pc:docMk/>
            <pc:sldMk cId="3680393385" sldId="560"/>
            <ac:spMk id="7" creationId="{0773310B-FB25-4FF4-B55C-EBA024EB0DFC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3038070396" sldId="561"/>
        </pc:sldMkLst>
      </pc:sldChg>
      <pc:sldChg chg="addSp delSp modSp add mod">
        <pc:chgData name="OH YOUNGJEA" userId="004085827990ef31" providerId="LiveId" clId="{C8132841-3322-4736-84AC-C88FB4676484}" dt="2020-09-17T08:34:55.056" v="2137" actId="1076"/>
        <pc:sldMkLst>
          <pc:docMk/>
          <pc:sldMk cId="3590986300" sldId="561"/>
        </pc:sldMkLst>
        <pc:spChg chg="add mod">
          <ac:chgData name="OH YOUNGJEA" userId="004085827990ef31" providerId="LiveId" clId="{C8132841-3322-4736-84AC-C88FB4676484}" dt="2020-09-17T08:34:55.056" v="2137" actId="1076"/>
          <ac:spMkLst>
            <pc:docMk/>
            <pc:sldMk cId="3590986300" sldId="561"/>
            <ac:spMk id="3" creationId="{94E1B1FF-B560-4DB4-994A-2E7C98277885}"/>
          </ac:spMkLst>
        </pc:spChg>
        <pc:spChg chg="add del mod">
          <ac:chgData name="OH YOUNGJEA" userId="004085827990ef31" providerId="LiveId" clId="{C8132841-3322-4736-84AC-C88FB4676484}" dt="2020-09-17T08:34:41.793" v="2131" actId="478"/>
          <ac:spMkLst>
            <pc:docMk/>
            <pc:sldMk cId="3590986300" sldId="561"/>
            <ac:spMk id="5" creationId="{BBFE65BB-01D3-4D4B-B553-EF2266CD63B7}"/>
          </ac:spMkLst>
        </pc:spChg>
        <pc:spChg chg="add mod">
          <ac:chgData name="OH YOUNGJEA" userId="004085827990ef31" providerId="LiveId" clId="{C8132841-3322-4736-84AC-C88FB4676484}" dt="2020-09-17T08:34:51.276" v="2135" actId="14100"/>
          <ac:spMkLst>
            <pc:docMk/>
            <pc:sldMk cId="3590986300" sldId="561"/>
            <ac:spMk id="7" creationId="{93F708D6-52AD-4708-97FF-36B9819444B9}"/>
          </ac:spMkLst>
        </pc:spChg>
      </pc:sldChg>
      <pc:sldChg chg="addSp delSp modSp add mod">
        <pc:chgData name="OH YOUNGJEA" userId="004085827990ef31" providerId="LiveId" clId="{C8132841-3322-4736-84AC-C88FB4676484}" dt="2020-09-17T08:35:51.825" v="2151" actId="1076"/>
        <pc:sldMkLst>
          <pc:docMk/>
          <pc:sldMk cId="888660011" sldId="562"/>
        </pc:sldMkLst>
        <pc:spChg chg="add del mod">
          <ac:chgData name="OH YOUNGJEA" userId="004085827990ef31" providerId="LiveId" clId="{C8132841-3322-4736-84AC-C88FB4676484}" dt="2020-09-17T08:34:21.563" v="2128" actId="478"/>
          <ac:spMkLst>
            <pc:docMk/>
            <pc:sldMk cId="888660011" sldId="562"/>
            <ac:spMk id="3" creationId="{78A18C2A-BE80-4CCB-83AD-915F24BB47AF}"/>
          </ac:spMkLst>
        </pc:spChg>
        <pc:spChg chg="add del mod">
          <ac:chgData name="OH YOUNGJEA" userId="004085827990ef31" providerId="LiveId" clId="{C8132841-3322-4736-84AC-C88FB4676484}" dt="2020-09-17T08:34:44.230" v="2132" actId="21"/>
          <ac:spMkLst>
            <pc:docMk/>
            <pc:sldMk cId="888660011" sldId="562"/>
            <ac:spMk id="5" creationId="{BBDA013D-B212-4F1D-8C8F-676D03609FF6}"/>
          </ac:spMkLst>
        </pc:spChg>
        <pc:spChg chg="add mod">
          <ac:chgData name="OH YOUNGJEA" userId="004085827990ef31" providerId="LiveId" clId="{C8132841-3322-4736-84AC-C88FB4676484}" dt="2020-09-17T08:35:51.825" v="2151" actId="1076"/>
          <ac:spMkLst>
            <pc:docMk/>
            <pc:sldMk cId="888660011" sldId="562"/>
            <ac:spMk id="7" creationId="{046C8B51-F647-475F-A67C-188CDF46F311}"/>
          </ac:spMkLst>
        </pc:spChg>
        <pc:spChg chg="add mod">
          <ac:chgData name="OH YOUNGJEA" userId="004085827990ef31" providerId="LiveId" clId="{C8132841-3322-4736-84AC-C88FB4676484}" dt="2020-09-17T08:35:49.173" v="2150" actId="14100"/>
          <ac:spMkLst>
            <pc:docMk/>
            <pc:sldMk cId="888660011" sldId="562"/>
            <ac:spMk id="9" creationId="{EEAFF729-EDF9-4ED4-8E73-5F834CA08D46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1239029981" sldId="562"/>
        </pc:sldMkLst>
      </pc:sldChg>
      <pc:sldChg chg="addSp delSp modSp add del mod">
        <pc:chgData name="OH YOUNGJEA" userId="004085827990ef31" providerId="LiveId" clId="{C8132841-3322-4736-84AC-C88FB4676484}" dt="2020-09-17T08:46:42.421" v="2716" actId="2696"/>
        <pc:sldMkLst>
          <pc:docMk/>
          <pc:sldMk cId="2994604207" sldId="563"/>
        </pc:sldMkLst>
        <pc:spChg chg="add mod">
          <ac:chgData name="OH YOUNGJEA" userId="004085827990ef31" providerId="LiveId" clId="{C8132841-3322-4736-84AC-C88FB4676484}" dt="2020-09-17T08:46:18.636" v="2709" actId="1076"/>
          <ac:spMkLst>
            <pc:docMk/>
            <pc:sldMk cId="2994604207" sldId="563"/>
            <ac:spMk id="2" creationId="{7FE37A78-9239-438C-AEB6-DB84DA835A4B}"/>
          </ac:spMkLst>
        </pc:spChg>
        <pc:spChg chg="add mod">
          <ac:chgData name="OH YOUNGJEA" userId="004085827990ef31" providerId="LiveId" clId="{C8132841-3322-4736-84AC-C88FB4676484}" dt="2020-09-17T08:46:21.583" v="2710" actId="1076"/>
          <ac:spMkLst>
            <pc:docMk/>
            <pc:sldMk cId="2994604207" sldId="563"/>
            <ac:spMk id="3" creationId="{862F5389-4132-46BD-A5A3-CA11940EF451}"/>
          </ac:spMkLst>
        </pc:spChg>
        <pc:spChg chg="add mod">
          <ac:chgData name="OH YOUNGJEA" userId="004085827990ef31" providerId="LiveId" clId="{C8132841-3322-4736-84AC-C88FB4676484}" dt="2020-09-17T08:46:24.110" v="2711" actId="1076"/>
          <ac:spMkLst>
            <pc:docMk/>
            <pc:sldMk cId="2994604207" sldId="563"/>
            <ac:spMk id="5" creationId="{5AF25CE2-9E31-4500-B601-11F82221AD47}"/>
          </ac:spMkLst>
        </pc:spChg>
        <pc:spChg chg="add mod">
          <ac:chgData name="OH YOUNGJEA" userId="004085827990ef31" providerId="LiveId" clId="{C8132841-3322-4736-84AC-C88FB4676484}" dt="2020-09-17T08:46:26.211" v="2712" actId="1076"/>
          <ac:spMkLst>
            <pc:docMk/>
            <pc:sldMk cId="2994604207" sldId="563"/>
            <ac:spMk id="7" creationId="{48BA606F-F611-4BAB-9302-4A252EFFECAE}"/>
          </ac:spMkLst>
        </pc:spChg>
        <pc:spChg chg="add del">
          <ac:chgData name="OH YOUNGJEA" userId="004085827990ef31" providerId="LiveId" clId="{C8132841-3322-4736-84AC-C88FB4676484}" dt="2020-09-17T08:46:38.055" v="2714" actId="22"/>
          <ac:spMkLst>
            <pc:docMk/>
            <pc:sldMk cId="2994604207" sldId="563"/>
            <ac:spMk id="9" creationId="{635F86AF-7C45-4302-87D2-5AC3B0E8A3A0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3376430306" sldId="563"/>
        </pc:sldMkLst>
      </pc:sldChg>
      <pc:sldChg chg="modSp del mod">
        <pc:chgData name="OH YOUNGJEA" userId="004085827990ef31" providerId="LiveId" clId="{C8132841-3322-4736-84AC-C88FB4676484}" dt="2020-09-17T07:42:07.782" v="1919" actId="47"/>
        <pc:sldMkLst>
          <pc:docMk/>
          <pc:sldMk cId="181103354" sldId="564"/>
        </pc:sldMkLst>
        <pc:spChg chg="mod">
          <ac:chgData name="OH YOUNGJEA" userId="004085827990ef31" providerId="LiveId" clId="{C8132841-3322-4736-84AC-C88FB4676484}" dt="2020-09-17T07:41:57.700" v="1916" actId="21"/>
          <ac:spMkLst>
            <pc:docMk/>
            <pc:sldMk cId="181103354" sldId="564"/>
            <ac:spMk id="2" creationId="{56E5F996-72AB-4976-8669-2E38CECB0A36}"/>
          </ac:spMkLst>
        </pc:spChg>
        <pc:spChg chg="mod">
          <ac:chgData name="OH YOUNGJEA" userId="004085827990ef31" providerId="LiveId" clId="{C8132841-3322-4736-84AC-C88FB4676484}" dt="2020-09-17T07:36:22.368" v="1845" actId="27636"/>
          <ac:spMkLst>
            <pc:docMk/>
            <pc:sldMk cId="181103354" sldId="564"/>
            <ac:spMk id="3" creationId="{25E63AB7-1F66-4F43-BE93-E479004B0B1B}"/>
          </ac:spMkLst>
        </pc:spChg>
      </pc:sldChg>
      <pc:sldChg chg="addSp delSp modSp add mod">
        <pc:chgData name="OH YOUNGJEA" userId="004085827990ef31" providerId="LiveId" clId="{C8132841-3322-4736-84AC-C88FB4676484}" dt="2020-09-17T08:49:20.223" v="2779" actId="1076"/>
        <pc:sldMkLst>
          <pc:docMk/>
          <pc:sldMk cId="981217865" sldId="564"/>
        </pc:sldMkLst>
        <pc:spChg chg="del mod">
          <ac:chgData name="OH YOUNGJEA" userId="004085827990ef31" providerId="LiveId" clId="{C8132841-3322-4736-84AC-C88FB4676484}" dt="2020-09-17T08:46:53.052" v="2720" actId="478"/>
          <ac:spMkLst>
            <pc:docMk/>
            <pc:sldMk cId="981217865" sldId="564"/>
            <ac:spMk id="2" creationId="{7FE37A78-9239-438C-AEB6-DB84DA835A4B}"/>
          </ac:spMkLst>
        </pc:spChg>
        <pc:spChg chg="del">
          <ac:chgData name="OH YOUNGJEA" userId="004085827990ef31" providerId="LiveId" clId="{C8132841-3322-4736-84AC-C88FB4676484}" dt="2020-09-17T08:46:51.286" v="2718" actId="478"/>
          <ac:spMkLst>
            <pc:docMk/>
            <pc:sldMk cId="981217865" sldId="564"/>
            <ac:spMk id="3" creationId="{862F5389-4132-46BD-A5A3-CA11940EF451}"/>
          </ac:spMkLst>
        </pc:spChg>
        <pc:spChg chg="del">
          <ac:chgData name="OH YOUNGJEA" userId="004085827990ef31" providerId="LiveId" clId="{C8132841-3322-4736-84AC-C88FB4676484}" dt="2020-09-17T08:46:54.669" v="2721" actId="478"/>
          <ac:spMkLst>
            <pc:docMk/>
            <pc:sldMk cId="981217865" sldId="564"/>
            <ac:spMk id="5" creationId="{5AF25CE2-9E31-4500-B601-11F82221AD47}"/>
          </ac:spMkLst>
        </pc:spChg>
        <pc:spChg chg="del">
          <ac:chgData name="OH YOUNGJEA" userId="004085827990ef31" providerId="LiveId" clId="{C8132841-3322-4736-84AC-C88FB4676484}" dt="2020-09-17T08:46:56.374" v="2722" actId="478"/>
          <ac:spMkLst>
            <pc:docMk/>
            <pc:sldMk cId="981217865" sldId="564"/>
            <ac:spMk id="7" creationId="{48BA606F-F611-4BAB-9302-4A252EFFECAE}"/>
          </ac:spMkLst>
        </pc:spChg>
        <pc:spChg chg="add mod">
          <ac:chgData name="OH YOUNGJEA" userId="004085827990ef31" providerId="LiveId" clId="{C8132841-3322-4736-84AC-C88FB4676484}" dt="2020-09-17T08:49:16.615" v="2777" actId="1076"/>
          <ac:spMkLst>
            <pc:docMk/>
            <pc:sldMk cId="981217865" sldId="564"/>
            <ac:spMk id="12" creationId="{8A96FE1F-1CCF-488F-9C59-AE0B028F28E6}"/>
          </ac:spMkLst>
        </pc:spChg>
        <pc:picChg chg="add mod">
          <ac:chgData name="OH YOUNGJEA" userId="004085827990ef31" providerId="LiveId" clId="{C8132841-3322-4736-84AC-C88FB4676484}" dt="2020-09-17T08:49:17.867" v="2778" actId="1076"/>
          <ac:picMkLst>
            <pc:docMk/>
            <pc:sldMk cId="981217865" sldId="564"/>
            <ac:picMk id="6" creationId="{C50E450E-5E58-48D7-849B-411813AEF4EF}"/>
          </ac:picMkLst>
        </pc:picChg>
        <pc:picChg chg="add del mod">
          <ac:chgData name="OH YOUNGJEA" userId="004085827990ef31" providerId="LiveId" clId="{C8132841-3322-4736-84AC-C88FB4676484}" dt="2020-09-17T08:48:12.174" v="2742" actId="478"/>
          <ac:picMkLst>
            <pc:docMk/>
            <pc:sldMk cId="981217865" sldId="564"/>
            <ac:picMk id="9" creationId="{FFA4C4A8-7091-4D4D-A1B7-B62775D43F2A}"/>
          </ac:picMkLst>
        </pc:picChg>
        <pc:picChg chg="add mod">
          <ac:chgData name="OH YOUNGJEA" userId="004085827990ef31" providerId="LiveId" clId="{C8132841-3322-4736-84AC-C88FB4676484}" dt="2020-09-17T08:49:20.223" v="2779" actId="1076"/>
          <ac:picMkLst>
            <pc:docMk/>
            <pc:sldMk cId="981217865" sldId="564"/>
            <ac:picMk id="11" creationId="{021361FF-0506-47C4-9B39-25F47007AE44}"/>
          </ac:picMkLst>
        </pc:picChg>
      </pc:sldChg>
      <pc:sldChg chg="addSp modSp add mod">
        <pc:chgData name="OH YOUNGJEA" userId="004085827990ef31" providerId="LiveId" clId="{C8132841-3322-4736-84AC-C88FB4676484}" dt="2020-09-17T08:51:22.009" v="2838" actId="1076"/>
        <pc:sldMkLst>
          <pc:docMk/>
          <pc:sldMk cId="1889661333" sldId="565"/>
        </pc:sldMkLst>
        <pc:spChg chg="add mod">
          <ac:chgData name="OH YOUNGJEA" userId="004085827990ef31" providerId="LiveId" clId="{C8132841-3322-4736-84AC-C88FB4676484}" dt="2020-09-17T08:50:48.557" v="2784" actId="14100"/>
          <ac:spMkLst>
            <pc:docMk/>
            <pc:sldMk cId="1889661333" sldId="565"/>
            <ac:spMk id="3" creationId="{90B2D508-27F1-4746-A9B1-756D475C7F12}"/>
          </ac:spMkLst>
        </pc:spChg>
        <pc:spChg chg="add mod">
          <ac:chgData name="OH YOUNGJEA" userId="004085827990ef31" providerId="LiveId" clId="{C8132841-3322-4736-84AC-C88FB4676484}" dt="2020-09-17T08:51:22.009" v="2838" actId="1076"/>
          <ac:spMkLst>
            <pc:docMk/>
            <pc:sldMk cId="1889661333" sldId="565"/>
            <ac:spMk id="4" creationId="{443897F6-093C-4FF0-804C-E3FC014A91A1}"/>
          </ac:spMkLst>
        </pc:spChg>
      </pc:sldChg>
      <pc:sldChg chg="addSp modSp add mod">
        <pc:chgData name="OH YOUNGJEA" userId="004085827990ef31" providerId="LiveId" clId="{C8132841-3322-4736-84AC-C88FB4676484}" dt="2020-09-17T08:52:20.077" v="2845" actId="1076"/>
        <pc:sldMkLst>
          <pc:docMk/>
          <pc:sldMk cId="3034657203" sldId="566"/>
        </pc:sldMkLst>
        <pc:spChg chg="add mod">
          <ac:chgData name="OH YOUNGJEA" userId="004085827990ef31" providerId="LiveId" clId="{C8132841-3322-4736-84AC-C88FB4676484}" dt="2020-09-17T08:52:05.256" v="2841" actId="1076"/>
          <ac:spMkLst>
            <pc:docMk/>
            <pc:sldMk cId="3034657203" sldId="566"/>
            <ac:spMk id="3" creationId="{B5A5E99E-7DDC-4B80-BBF6-7A0BB3DC89CF}"/>
          </ac:spMkLst>
        </pc:spChg>
        <pc:spChg chg="add mod">
          <ac:chgData name="OH YOUNGJEA" userId="004085827990ef31" providerId="LiveId" clId="{C8132841-3322-4736-84AC-C88FB4676484}" dt="2020-09-17T08:52:20.077" v="2845" actId="1076"/>
          <ac:spMkLst>
            <pc:docMk/>
            <pc:sldMk cId="3034657203" sldId="566"/>
            <ac:spMk id="5" creationId="{A37B7B88-4AD8-4B00-AB08-1F7D019B100D}"/>
          </ac:spMkLst>
        </pc:spChg>
      </pc:sldChg>
      <pc:sldChg chg="addSp modSp add mod">
        <pc:chgData name="OH YOUNGJEA" userId="004085827990ef31" providerId="LiveId" clId="{C8132841-3322-4736-84AC-C88FB4676484}" dt="2020-09-17T08:53:16.719" v="2853" actId="1076"/>
        <pc:sldMkLst>
          <pc:docMk/>
          <pc:sldMk cId="1717534517" sldId="567"/>
        </pc:sldMkLst>
        <pc:spChg chg="add mod">
          <ac:chgData name="OH YOUNGJEA" userId="004085827990ef31" providerId="LiveId" clId="{C8132841-3322-4736-84AC-C88FB4676484}" dt="2020-09-17T08:53:16.719" v="2853" actId="1076"/>
          <ac:spMkLst>
            <pc:docMk/>
            <pc:sldMk cId="1717534517" sldId="567"/>
            <ac:spMk id="3" creationId="{FAB31533-B39A-493E-8474-5E2B6F73BB5F}"/>
          </ac:spMkLst>
        </pc:spChg>
        <pc:spChg chg="add mod">
          <ac:chgData name="OH YOUNGJEA" userId="004085827990ef31" providerId="LiveId" clId="{C8132841-3322-4736-84AC-C88FB4676484}" dt="2020-09-17T08:53:13.652" v="2852" actId="1076"/>
          <ac:spMkLst>
            <pc:docMk/>
            <pc:sldMk cId="1717534517" sldId="567"/>
            <ac:spMk id="5" creationId="{78CA13A6-A1BA-445F-A8C4-EB18D069A260}"/>
          </ac:spMkLst>
        </pc:spChg>
      </pc:sldChg>
      <pc:sldChg chg="addSp modSp add mod">
        <pc:chgData name="OH YOUNGJEA" userId="004085827990ef31" providerId="LiveId" clId="{C8132841-3322-4736-84AC-C88FB4676484}" dt="2020-09-17T08:54:08.162" v="2861" actId="1076"/>
        <pc:sldMkLst>
          <pc:docMk/>
          <pc:sldMk cId="1299046703" sldId="568"/>
        </pc:sldMkLst>
        <pc:spChg chg="add mod">
          <ac:chgData name="OH YOUNGJEA" userId="004085827990ef31" providerId="LiveId" clId="{C8132841-3322-4736-84AC-C88FB4676484}" dt="2020-09-17T08:54:08.162" v="2861" actId="1076"/>
          <ac:spMkLst>
            <pc:docMk/>
            <pc:sldMk cId="1299046703" sldId="568"/>
            <ac:spMk id="3" creationId="{A677917F-5BEC-4DEC-8DB0-39B0CDDD6386}"/>
          </ac:spMkLst>
        </pc:spChg>
        <pc:spChg chg="add mod">
          <ac:chgData name="OH YOUNGJEA" userId="004085827990ef31" providerId="LiveId" clId="{C8132841-3322-4736-84AC-C88FB4676484}" dt="2020-09-17T08:54:06.040" v="2860" actId="1076"/>
          <ac:spMkLst>
            <pc:docMk/>
            <pc:sldMk cId="1299046703" sldId="568"/>
            <ac:spMk id="5" creationId="{7A8C03A1-0001-4F23-8C72-A4E0C31A1E1E}"/>
          </ac:spMkLst>
        </pc:spChg>
      </pc:sldChg>
      <pc:sldChg chg="addSp modSp mod">
        <pc:chgData name="OH YOUNGJEA" userId="004085827990ef31" providerId="LiveId" clId="{C8132841-3322-4736-84AC-C88FB4676484}" dt="2020-09-17T09:13:09.749" v="2876" actId="1076"/>
        <pc:sldMkLst>
          <pc:docMk/>
          <pc:sldMk cId="1126858741" sldId="569"/>
        </pc:sldMkLst>
        <pc:spChg chg="add mod">
          <ac:chgData name="OH YOUNGJEA" userId="004085827990ef31" providerId="LiveId" clId="{C8132841-3322-4736-84AC-C88FB4676484}" dt="2020-09-17T09:13:09.749" v="2876" actId="1076"/>
          <ac:spMkLst>
            <pc:docMk/>
            <pc:sldMk cId="1126858741" sldId="569"/>
            <ac:spMk id="2" creationId="{87399311-4D54-4276-934D-E594B97FC092}"/>
          </ac:spMkLst>
        </pc:spChg>
      </pc:sldChg>
      <pc:sldChg chg="addSp delSp modSp add del mod">
        <pc:chgData name="OH YOUNGJEA" userId="004085827990ef31" providerId="LiveId" clId="{C8132841-3322-4736-84AC-C88FB4676484}" dt="2020-09-17T09:11:28.907" v="2872" actId="2696"/>
        <pc:sldMkLst>
          <pc:docMk/>
          <pc:sldMk cId="4286321533" sldId="569"/>
        </pc:sldMkLst>
        <pc:spChg chg="add mod">
          <ac:chgData name="OH YOUNGJEA" userId="004085827990ef31" providerId="LiveId" clId="{C8132841-3322-4736-84AC-C88FB4676484}" dt="2020-09-17T09:10:05.852" v="2864" actId="14100"/>
          <ac:spMkLst>
            <pc:docMk/>
            <pc:sldMk cId="4286321533" sldId="569"/>
            <ac:spMk id="3" creationId="{891757C4-8AD2-4402-8912-01F417A3C3F0}"/>
          </ac:spMkLst>
        </pc:spChg>
        <pc:spChg chg="add del">
          <ac:chgData name="OH YOUNGJEA" userId="004085827990ef31" providerId="LiveId" clId="{C8132841-3322-4736-84AC-C88FB4676484}" dt="2020-09-17T09:10:22.635" v="2866" actId="22"/>
          <ac:spMkLst>
            <pc:docMk/>
            <pc:sldMk cId="4286321533" sldId="569"/>
            <ac:spMk id="5" creationId="{0FCEC6BD-0FB7-4976-82FF-827930DF3573}"/>
          </ac:spMkLst>
        </pc:spChg>
        <pc:spChg chg="add del mod">
          <ac:chgData name="OH YOUNGJEA" userId="004085827990ef31" providerId="LiveId" clId="{C8132841-3322-4736-84AC-C88FB4676484}" dt="2020-09-17T09:11:02.736" v="2871" actId="478"/>
          <ac:spMkLst>
            <pc:docMk/>
            <pc:sldMk cId="4286321533" sldId="569"/>
            <ac:spMk id="7" creationId="{83E0EBC4-E35B-4431-B080-4355E32333AD}"/>
          </ac:spMkLst>
        </pc:spChg>
      </pc:sldChg>
      <pc:sldChg chg="addSp delSp modSp add mod">
        <pc:chgData name="OH YOUNGJEA" userId="004085827990ef31" providerId="LiveId" clId="{C8132841-3322-4736-84AC-C88FB4676484}" dt="2020-09-17T09:46:35.053" v="3063" actId="1076"/>
        <pc:sldMkLst>
          <pc:docMk/>
          <pc:sldMk cId="2439294461" sldId="570"/>
        </pc:sldMkLst>
        <pc:spChg chg="add mod">
          <ac:chgData name="OH YOUNGJEA" userId="004085827990ef31" providerId="LiveId" clId="{C8132841-3322-4736-84AC-C88FB4676484}" dt="2020-09-17T09:45:39.632" v="3025" actId="1076"/>
          <ac:spMkLst>
            <pc:docMk/>
            <pc:sldMk cId="2439294461" sldId="570"/>
            <ac:spMk id="3" creationId="{EEEAFB6E-4A89-4A96-9167-8D27D828F5B3}"/>
          </ac:spMkLst>
        </pc:spChg>
        <pc:spChg chg="add del mod">
          <ac:chgData name="OH YOUNGJEA" userId="004085827990ef31" providerId="LiveId" clId="{C8132841-3322-4736-84AC-C88FB4676484}" dt="2020-09-17T09:45:23.460" v="3020" actId="478"/>
          <ac:spMkLst>
            <pc:docMk/>
            <pc:sldMk cId="2439294461" sldId="570"/>
            <ac:spMk id="5" creationId="{337423E0-1AE1-4807-BEC6-AD3CD2E5BBAF}"/>
          </ac:spMkLst>
        </pc:spChg>
        <pc:spChg chg="add mod">
          <ac:chgData name="OH YOUNGJEA" userId="004085827990ef31" providerId="LiveId" clId="{C8132841-3322-4736-84AC-C88FB4676484}" dt="2020-09-17T09:45:36.902" v="3024" actId="1076"/>
          <ac:spMkLst>
            <pc:docMk/>
            <pc:sldMk cId="2439294461" sldId="570"/>
            <ac:spMk id="7" creationId="{4773F1D5-2DEA-41A8-A8AD-0726E418F6E5}"/>
          </ac:spMkLst>
        </pc:spChg>
        <pc:spChg chg="add mod">
          <ac:chgData name="OH YOUNGJEA" userId="004085827990ef31" providerId="LiveId" clId="{C8132841-3322-4736-84AC-C88FB4676484}" dt="2020-09-17T09:46:35.053" v="3063" actId="1076"/>
          <ac:spMkLst>
            <pc:docMk/>
            <pc:sldMk cId="2439294461" sldId="570"/>
            <ac:spMk id="8" creationId="{E77CEEC4-6EC8-429D-A641-B6929305F156}"/>
          </ac:spMkLst>
        </pc:spChg>
      </pc:sldChg>
      <pc:sldChg chg="addSp modSp add mod">
        <pc:chgData name="OH YOUNGJEA" userId="004085827990ef31" providerId="LiveId" clId="{C8132841-3322-4736-84AC-C88FB4676484}" dt="2020-09-17T09:48:00.838" v="3070" actId="1076"/>
        <pc:sldMkLst>
          <pc:docMk/>
          <pc:sldMk cId="889092653" sldId="571"/>
        </pc:sldMkLst>
        <pc:spChg chg="add mod">
          <ac:chgData name="OH YOUNGJEA" userId="004085827990ef31" providerId="LiveId" clId="{C8132841-3322-4736-84AC-C88FB4676484}" dt="2020-09-17T09:47:49.289" v="3067" actId="1076"/>
          <ac:spMkLst>
            <pc:docMk/>
            <pc:sldMk cId="889092653" sldId="571"/>
            <ac:spMk id="3" creationId="{BE596E6A-65B6-4A21-9E6D-B469D2B78DA2}"/>
          </ac:spMkLst>
        </pc:spChg>
        <pc:spChg chg="add mod">
          <ac:chgData name="OH YOUNGJEA" userId="004085827990ef31" providerId="LiveId" clId="{C8132841-3322-4736-84AC-C88FB4676484}" dt="2020-09-17T09:48:00.838" v="3070" actId="1076"/>
          <ac:spMkLst>
            <pc:docMk/>
            <pc:sldMk cId="889092653" sldId="571"/>
            <ac:spMk id="5" creationId="{AC97E409-0003-49B6-B2D8-898B9EFBE53D}"/>
          </ac:spMkLst>
        </pc:spChg>
      </pc:sldChg>
      <pc:sldChg chg="addSp modSp add mod">
        <pc:chgData name="OH YOUNGJEA" userId="004085827990ef31" providerId="LiveId" clId="{C8132841-3322-4736-84AC-C88FB4676484}" dt="2020-09-17T09:49:13.780" v="3077" actId="14100"/>
        <pc:sldMkLst>
          <pc:docMk/>
          <pc:sldMk cId="2199505564" sldId="572"/>
        </pc:sldMkLst>
        <pc:spChg chg="add mod">
          <ac:chgData name="OH YOUNGJEA" userId="004085827990ef31" providerId="LiveId" clId="{C8132841-3322-4736-84AC-C88FB4676484}" dt="2020-09-17T09:48:55.608" v="3073" actId="14100"/>
          <ac:spMkLst>
            <pc:docMk/>
            <pc:sldMk cId="2199505564" sldId="572"/>
            <ac:spMk id="3" creationId="{16A85D31-A806-4173-A72D-027EC3F81E8B}"/>
          </ac:spMkLst>
        </pc:spChg>
        <pc:spChg chg="add mod">
          <ac:chgData name="OH YOUNGJEA" userId="004085827990ef31" providerId="LiveId" clId="{C8132841-3322-4736-84AC-C88FB4676484}" dt="2020-09-17T09:49:13.780" v="3077" actId="14100"/>
          <ac:spMkLst>
            <pc:docMk/>
            <pc:sldMk cId="2199505564" sldId="572"/>
            <ac:spMk id="5" creationId="{5514DE63-97E9-44C8-A4A6-48192C80A7C7}"/>
          </ac:spMkLst>
        </pc:spChg>
      </pc:sldChg>
      <pc:sldChg chg="addSp modSp add mod">
        <pc:chgData name="OH YOUNGJEA" userId="004085827990ef31" providerId="LiveId" clId="{C8132841-3322-4736-84AC-C88FB4676484}" dt="2020-09-18T20:05:29.919" v="12767" actId="1076"/>
        <pc:sldMkLst>
          <pc:docMk/>
          <pc:sldMk cId="722384310" sldId="573"/>
        </pc:sldMkLst>
        <pc:spChg chg="add mod">
          <ac:chgData name="OH YOUNGJEA" userId="004085827990ef31" providerId="LiveId" clId="{C8132841-3322-4736-84AC-C88FB4676484}" dt="2020-09-18T20:05:29.919" v="12767" actId="1076"/>
          <ac:spMkLst>
            <pc:docMk/>
            <pc:sldMk cId="722384310" sldId="573"/>
            <ac:spMk id="2" creationId="{40DD5D27-09E7-41D7-99D0-776AA1CA8F21}"/>
          </ac:spMkLst>
        </pc:spChg>
      </pc:sldChg>
      <pc:sldChg chg="addSp delSp modSp add del mod">
        <pc:chgData name="OH YOUNGJEA" userId="004085827990ef31" providerId="LiveId" clId="{C8132841-3322-4736-84AC-C88FB4676484}" dt="2020-09-17T14:05:40.510" v="6745" actId="47"/>
        <pc:sldMkLst>
          <pc:docMk/>
          <pc:sldMk cId="1818812191" sldId="574"/>
        </pc:sldMkLst>
        <pc:spChg chg="add del mod">
          <ac:chgData name="OH YOUNGJEA" userId="004085827990ef31" providerId="LiveId" clId="{C8132841-3322-4736-84AC-C88FB4676484}" dt="2020-09-17T10:10:18.724" v="3152"/>
          <ac:spMkLst>
            <pc:docMk/>
            <pc:sldMk cId="1818812191" sldId="574"/>
            <ac:spMk id="2" creationId="{2C0E4334-95DD-4E06-85FF-953647F6CCE3}"/>
          </ac:spMkLst>
        </pc:spChg>
      </pc:sldChg>
      <pc:sldChg chg="addSp delSp modSp new mod">
        <pc:chgData name="OH YOUNGJEA" userId="004085827990ef31" providerId="LiveId" clId="{C8132841-3322-4736-84AC-C88FB4676484}" dt="2020-09-17T09:13:59.370" v="2884" actId="1076"/>
        <pc:sldMkLst>
          <pc:docMk/>
          <pc:sldMk cId="4191803012" sldId="575"/>
        </pc:sldMkLst>
        <pc:spChg chg="del">
          <ac:chgData name="OH YOUNGJEA" userId="004085827990ef31" providerId="LiveId" clId="{C8132841-3322-4736-84AC-C88FB4676484}" dt="2020-09-17T09:13:44.145" v="2879" actId="478"/>
          <ac:spMkLst>
            <pc:docMk/>
            <pc:sldMk cId="4191803012" sldId="575"/>
            <ac:spMk id="2" creationId="{F2715BE3-1D39-4811-8461-8F8DE2381260}"/>
          </ac:spMkLst>
        </pc:spChg>
        <pc:spChg chg="del">
          <ac:chgData name="OH YOUNGJEA" userId="004085827990ef31" providerId="LiveId" clId="{C8132841-3322-4736-84AC-C88FB4676484}" dt="2020-09-17T09:13:42.648" v="2878" actId="478"/>
          <ac:spMkLst>
            <pc:docMk/>
            <pc:sldMk cId="4191803012" sldId="575"/>
            <ac:spMk id="3" creationId="{DEF9958C-74EF-41F7-8DC3-6E1AA2B159BD}"/>
          </ac:spMkLst>
        </pc:spChg>
        <pc:spChg chg="add mod">
          <ac:chgData name="OH YOUNGJEA" userId="004085827990ef31" providerId="LiveId" clId="{C8132841-3322-4736-84AC-C88FB4676484}" dt="2020-09-17T09:13:55.320" v="2883" actId="1076"/>
          <ac:spMkLst>
            <pc:docMk/>
            <pc:sldMk cId="4191803012" sldId="575"/>
            <ac:spMk id="5" creationId="{A849A090-AA48-4D84-BE90-42270DE3E378}"/>
          </ac:spMkLst>
        </pc:spChg>
        <pc:spChg chg="add mod">
          <ac:chgData name="OH YOUNGJEA" userId="004085827990ef31" providerId="LiveId" clId="{C8132841-3322-4736-84AC-C88FB4676484}" dt="2020-09-17T09:13:59.370" v="2884" actId="1076"/>
          <ac:spMkLst>
            <pc:docMk/>
            <pc:sldMk cId="4191803012" sldId="575"/>
            <ac:spMk id="7" creationId="{1E6350E5-7BBE-4457-8104-8D769A7E5731}"/>
          </ac:spMkLst>
        </pc:spChg>
      </pc:sldChg>
      <pc:sldChg chg="addSp delSp modSp new mod">
        <pc:chgData name="OH YOUNGJEA" userId="004085827990ef31" providerId="LiveId" clId="{C8132841-3322-4736-84AC-C88FB4676484}" dt="2020-09-17T09:29:21.257" v="2899" actId="1076"/>
        <pc:sldMkLst>
          <pc:docMk/>
          <pc:sldMk cId="1742439509" sldId="576"/>
        </pc:sldMkLst>
        <pc:spChg chg="del">
          <ac:chgData name="OH YOUNGJEA" userId="004085827990ef31" providerId="LiveId" clId="{C8132841-3322-4736-84AC-C88FB4676484}" dt="2020-09-17T09:28:59.215" v="2891" actId="478"/>
          <ac:spMkLst>
            <pc:docMk/>
            <pc:sldMk cId="1742439509" sldId="576"/>
            <ac:spMk id="2" creationId="{1EFC15B6-1F84-4AB1-9E48-BD564E31A035}"/>
          </ac:spMkLst>
        </pc:spChg>
        <pc:spChg chg="del">
          <ac:chgData name="OH YOUNGJEA" userId="004085827990ef31" providerId="LiveId" clId="{C8132841-3322-4736-84AC-C88FB4676484}" dt="2020-09-17T09:29:00.358" v="2892" actId="478"/>
          <ac:spMkLst>
            <pc:docMk/>
            <pc:sldMk cId="1742439509" sldId="576"/>
            <ac:spMk id="3" creationId="{71374377-E32B-46E5-85D6-8E096BA754E4}"/>
          </ac:spMkLst>
        </pc:spChg>
        <pc:spChg chg="add mod">
          <ac:chgData name="OH YOUNGJEA" userId="004085827990ef31" providerId="LiveId" clId="{C8132841-3322-4736-84AC-C88FB4676484}" dt="2020-09-17T09:29:06.468" v="2895" actId="14100"/>
          <ac:spMkLst>
            <pc:docMk/>
            <pc:sldMk cId="1742439509" sldId="576"/>
            <ac:spMk id="5" creationId="{F1C9F428-C495-4322-AB6D-8B92F9168F45}"/>
          </ac:spMkLst>
        </pc:spChg>
        <pc:spChg chg="add mod">
          <ac:chgData name="OH YOUNGJEA" userId="004085827990ef31" providerId="LiveId" clId="{C8132841-3322-4736-84AC-C88FB4676484}" dt="2020-09-17T09:29:21.257" v="2899" actId="1076"/>
          <ac:spMkLst>
            <pc:docMk/>
            <pc:sldMk cId="1742439509" sldId="576"/>
            <ac:spMk id="7" creationId="{9CAE7948-E03A-49AE-992B-9236D4462FB9}"/>
          </ac:spMkLst>
        </pc:spChg>
      </pc:sldChg>
      <pc:sldChg chg="addSp delSp modSp add mod">
        <pc:chgData name="OH YOUNGJEA" userId="004085827990ef31" providerId="LiveId" clId="{C8132841-3322-4736-84AC-C88FB4676484}" dt="2020-09-17T09:30:08.052" v="2907" actId="1076"/>
        <pc:sldMkLst>
          <pc:docMk/>
          <pc:sldMk cId="2973860900" sldId="577"/>
        </pc:sldMkLst>
        <pc:spChg chg="del">
          <ac:chgData name="OH YOUNGJEA" userId="004085827990ef31" providerId="LiveId" clId="{C8132841-3322-4736-84AC-C88FB4676484}" dt="2020-09-17T09:29:55.541" v="2900" actId="478"/>
          <ac:spMkLst>
            <pc:docMk/>
            <pc:sldMk cId="2973860900" sldId="577"/>
            <ac:spMk id="2" creationId="{1EFC15B6-1F84-4AB1-9E48-BD564E31A035}"/>
          </ac:spMkLst>
        </pc:spChg>
        <pc:spChg chg="del">
          <ac:chgData name="OH YOUNGJEA" userId="004085827990ef31" providerId="LiveId" clId="{C8132841-3322-4736-84AC-C88FB4676484}" dt="2020-09-17T09:29:57.014" v="2901" actId="478"/>
          <ac:spMkLst>
            <pc:docMk/>
            <pc:sldMk cId="2973860900" sldId="577"/>
            <ac:spMk id="3" creationId="{71374377-E32B-46E5-85D6-8E096BA754E4}"/>
          </ac:spMkLst>
        </pc:spChg>
        <pc:spChg chg="add mod">
          <ac:chgData name="OH YOUNGJEA" userId="004085827990ef31" providerId="LiveId" clId="{C8132841-3322-4736-84AC-C88FB4676484}" dt="2020-09-17T09:30:08.052" v="2907" actId="1076"/>
          <ac:spMkLst>
            <pc:docMk/>
            <pc:sldMk cId="2973860900" sldId="577"/>
            <ac:spMk id="5" creationId="{06CDEBC8-CC93-4042-8208-934F31E404A1}"/>
          </ac:spMkLst>
        </pc:spChg>
      </pc:sldChg>
      <pc:sldChg chg="addSp delSp modSp add mod">
        <pc:chgData name="OH YOUNGJEA" userId="004085827990ef31" providerId="LiveId" clId="{C8132841-3322-4736-84AC-C88FB4676484}" dt="2020-09-17T09:30:29.329" v="2913" actId="1076"/>
        <pc:sldMkLst>
          <pc:docMk/>
          <pc:sldMk cId="3876680282" sldId="578"/>
        </pc:sldMkLst>
        <pc:spChg chg="del">
          <ac:chgData name="OH YOUNGJEA" userId="004085827990ef31" providerId="LiveId" clId="{C8132841-3322-4736-84AC-C88FB4676484}" dt="2020-09-17T09:30:22.031" v="2909" actId="478"/>
          <ac:spMkLst>
            <pc:docMk/>
            <pc:sldMk cId="3876680282" sldId="578"/>
            <ac:spMk id="2" creationId="{1EFC15B6-1F84-4AB1-9E48-BD564E31A035}"/>
          </ac:spMkLst>
        </pc:spChg>
        <pc:spChg chg="del">
          <ac:chgData name="OH YOUNGJEA" userId="004085827990ef31" providerId="LiveId" clId="{C8132841-3322-4736-84AC-C88FB4676484}" dt="2020-09-17T09:30:20.086" v="2908" actId="478"/>
          <ac:spMkLst>
            <pc:docMk/>
            <pc:sldMk cId="3876680282" sldId="578"/>
            <ac:spMk id="3" creationId="{71374377-E32B-46E5-85D6-8E096BA754E4}"/>
          </ac:spMkLst>
        </pc:spChg>
        <pc:spChg chg="add mod">
          <ac:chgData name="OH YOUNGJEA" userId="004085827990ef31" providerId="LiveId" clId="{C8132841-3322-4736-84AC-C88FB4676484}" dt="2020-09-17T09:30:29.329" v="2913" actId="1076"/>
          <ac:spMkLst>
            <pc:docMk/>
            <pc:sldMk cId="3876680282" sldId="578"/>
            <ac:spMk id="5" creationId="{2064EEF4-9DC7-4D77-A7F5-F58B234D9E73}"/>
          </ac:spMkLst>
        </pc:spChg>
      </pc:sldChg>
      <pc:sldChg chg="addSp delSp modSp add mod">
        <pc:chgData name="OH YOUNGJEA" userId="004085827990ef31" providerId="LiveId" clId="{C8132841-3322-4736-84AC-C88FB4676484}" dt="2020-09-17T09:31:11.174" v="2918" actId="1076"/>
        <pc:sldMkLst>
          <pc:docMk/>
          <pc:sldMk cId="53513009" sldId="579"/>
        </pc:sldMkLst>
        <pc:spChg chg="del">
          <ac:chgData name="OH YOUNGJEA" userId="004085827990ef31" providerId="LiveId" clId="{C8132841-3322-4736-84AC-C88FB4676484}" dt="2020-09-17T09:31:04.760" v="2915" actId="478"/>
          <ac:spMkLst>
            <pc:docMk/>
            <pc:sldMk cId="53513009" sldId="579"/>
            <ac:spMk id="2" creationId="{1EFC15B6-1F84-4AB1-9E48-BD564E31A035}"/>
          </ac:spMkLst>
        </pc:spChg>
        <pc:spChg chg="del">
          <ac:chgData name="OH YOUNGJEA" userId="004085827990ef31" providerId="LiveId" clId="{C8132841-3322-4736-84AC-C88FB4676484}" dt="2020-09-17T09:31:03.747" v="2914" actId="478"/>
          <ac:spMkLst>
            <pc:docMk/>
            <pc:sldMk cId="53513009" sldId="579"/>
            <ac:spMk id="3" creationId="{71374377-E32B-46E5-85D6-8E096BA754E4}"/>
          </ac:spMkLst>
        </pc:spChg>
        <pc:spChg chg="add mod">
          <ac:chgData name="OH YOUNGJEA" userId="004085827990ef31" providerId="LiveId" clId="{C8132841-3322-4736-84AC-C88FB4676484}" dt="2020-09-17T09:31:11.174" v="2918" actId="1076"/>
          <ac:spMkLst>
            <pc:docMk/>
            <pc:sldMk cId="53513009" sldId="579"/>
            <ac:spMk id="5" creationId="{666BF61F-5B13-4845-A71C-E857429C3787}"/>
          </ac:spMkLst>
        </pc:spChg>
      </pc:sldChg>
      <pc:sldChg chg="addSp delSp modSp add mod">
        <pc:chgData name="OH YOUNGJEA" userId="004085827990ef31" providerId="LiveId" clId="{C8132841-3322-4736-84AC-C88FB4676484}" dt="2020-09-17T09:35:02.107" v="2929" actId="1076"/>
        <pc:sldMkLst>
          <pc:docMk/>
          <pc:sldMk cId="3947264304" sldId="580"/>
        </pc:sldMkLst>
        <pc:spChg chg="del">
          <ac:chgData name="OH YOUNGJEA" userId="004085827990ef31" providerId="LiveId" clId="{C8132841-3322-4736-84AC-C88FB4676484}" dt="2020-09-17T09:34:25.212" v="2919" actId="478"/>
          <ac:spMkLst>
            <pc:docMk/>
            <pc:sldMk cId="3947264304" sldId="580"/>
            <ac:spMk id="2" creationId="{1EFC15B6-1F84-4AB1-9E48-BD564E31A035}"/>
          </ac:spMkLst>
        </pc:spChg>
        <pc:spChg chg="del">
          <ac:chgData name="OH YOUNGJEA" userId="004085827990ef31" providerId="LiveId" clId="{C8132841-3322-4736-84AC-C88FB4676484}" dt="2020-09-17T09:34:27.375" v="2920" actId="478"/>
          <ac:spMkLst>
            <pc:docMk/>
            <pc:sldMk cId="3947264304" sldId="580"/>
            <ac:spMk id="3" creationId="{71374377-E32B-46E5-85D6-8E096BA754E4}"/>
          </ac:spMkLst>
        </pc:spChg>
        <pc:spChg chg="add mod">
          <ac:chgData name="OH YOUNGJEA" userId="004085827990ef31" providerId="LiveId" clId="{C8132841-3322-4736-84AC-C88FB4676484}" dt="2020-09-17T09:35:02.107" v="2929" actId="1076"/>
          <ac:spMkLst>
            <pc:docMk/>
            <pc:sldMk cId="3947264304" sldId="580"/>
            <ac:spMk id="5" creationId="{CF41170E-3E73-46D7-B1E9-EC7FC7A6CF77}"/>
          </ac:spMkLst>
        </pc:spChg>
        <pc:spChg chg="add mod">
          <ac:chgData name="OH YOUNGJEA" userId="004085827990ef31" providerId="LiveId" clId="{C8132841-3322-4736-84AC-C88FB4676484}" dt="2020-09-17T09:35:00.097" v="2928" actId="1076"/>
          <ac:spMkLst>
            <pc:docMk/>
            <pc:sldMk cId="3947264304" sldId="580"/>
            <ac:spMk id="7" creationId="{EED268FA-0273-4CD1-8CAD-7A53BF06D5E0}"/>
          </ac:spMkLst>
        </pc:spChg>
      </pc:sldChg>
      <pc:sldChg chg="addSp delSp modSp add mod">
        <pc:chgData name="OH YOUNGJEA" userId="004085827990ef31" providerId="LiveId" clId="{C8132841-3322-4736-84AC-C88FB4676484}" dt="2020-09-17T09:36:47.484" v="2966" actId="1076"/>
        <pc:sldMkLst>
          <pc:docMk/>
          <pc:sldMk cId="1473739984" sldId="581"/>
        </pc:sldMkLst>
        <pc:spChg chg="del">
          <ac:chgData name="OH YOUNGJEA" userId="004085827990ef31" providerId="LiveId" clId="{C8132841-3322-4736-84AC-C88FB4676484}" dt="2020-09-17T09:35:09.063" v="2931" actId="478"/>
          <ac:spMkLst>
            <pc:docMk/>
            <pc:sldMk cId="1473739984" sldId="581"/>
            <ac:spMk id="2" creationId="{1EFC15B6-1F84-4AB1-9E48-BD564E31A035}"/>
          </ac:spMkLst>
        </pc:spChg>
        <pc:spChg chg="del">
          <ac:chgData name="OH YOUNGJEA" userId="004085827990ef31" providerId="LiveId" clId="{C8132841-3322-4736-84AC-C88FB4676484}" dt="2020-09-17T09:35:07.244" v="2930" actId="478"/>
          <ac:spMkLst>
            <pc:docMk/>
            <pc:sldMk cId="1473739984" sldId="581"/>
            <ac:spMk id="3" creationId="{71374377-E32B-46E5-85D6-8E096BA754E4}"/>
          </ac:spMkLst>
        </pc:spChg>
        <pc:spChg chg="add mod">
          <ac:chgData name="OH YOUNGJEA" userId="004085827990ef31" providerId="LiveId" clId="{C8132841-3322-4736-84AC-C88FB4676484}" dt="2020-09-17T09:36:47.484" v="2966" actId="1076"/>
          <ac:spMkLst>
            <pc:docMk/>
            <pc:sldMk cId="1473739984" sldId="581"/>
            <ac:spMk id="5" creationId="{4A191809-79A6-440A-8801-888B10866C9C}"/>
          </ac:spMkLst>
        </pc:spChg>
        <pc:spChg chg="add mod">
          <ac:chgData name="OH YOUNGJEA" userId="004085827990ef31" providerId="LiveId" clId="{C8132841-3322-4736-84AC-C88FB4676484}" dt="2020-09-17T09:36:37.111" v="2962" actId="1076"/>
          <ac:spMkLst>
            <pc:docMk/>
            <pc:sldMk cId="1473739984" sldId="581"/>
            <ac:spMk id="7" creationId="{8D80D165-9E6E-405E-9340-B2ADFA373CED}"/>
          </ac:spMkLst>
        </pc:spChg>
        <pc:spChg chg="add mod">
          <ac:chgData name="OH YOUNGJEA" userId="004085827990ef31" providerId="LiveId" clId="{C8132841-3322-4736-84AC-C88FB4676484}" dt="2020-09-17T09:36:42.848" v="2965" actId="14100"/>
          <ac:spMkLst>
            <pc:docMk/>
            <pc:sldMk cId="1473739984" sldId="581"/>
            <ac:spMk id="9" creationId="{AB5BE20C-7D5C-4197-A5C6-ADE79F762E8B}"/>
          </ac:spMkLst>
        </pc:spChg>
      </pc:sldChg>
      <pc:sldChg chg="addSp delSp modSp add mod">
        <pc:chgData name="OH YOUNGJEA" userId="004085827990ef31" providerId="LiveId" clId="{C8132841-3322-4736-84AC-C88FB4676484}" dt="2020-09-17T09:39:31.722" v="2995" actId="1076"/>
        <pc:sldMkLst>
          <pc:docMk/>
          <pc:sldMk cId="3997547075" sldId="582"/>
        </pc:sldMkLst>
        <pc:spChg chg="add del mod">
          <ac:chgData name="OH YOUNGJEA" userId="004085827990ef31" providerId="LiveId" clId="{C8132841-3322-4736-84AC-C88FB4676484}" dt="2020-09-17T09:38:58.236" v="2988" actId="478"/>
          <ac:spMkLst>
            <pc:docMk/>
            <pc:sldMk cId="3997547075" sldId="582"/>
            <ac:spMk id="3" creationId="{00CDDE30-2BFB-4CC3-9A43-C40BE21C782F}"/>
          </ac:spMkLst>
        </pc:spChg>
        <pc:spChg chg="add del mod">
          <ac:chgData name="OH YOUNGJEA" userId="004085827990ef31" providerId="LiveId" clId="{C8132841-3322-4736-84AC-C88FB4676484}" dt="2020-09-17T09:38:57.120" v="2987" actId="478"/>
          <ac:spMkLst>
            <pc:docMk/>
            <pc:sldMk cId="3997547075" sldId="582"/>
            <ac:spMk id="5" creationId="{CF3D6A55-96D8-4DBC-8013-4D3BA9F1A616}"/>
          </ac:spMkLst>
        </pc:spChg>
        <pc:spChg chg="add mod">
          <ac:chgData name="OH YOUNGJEA" userId="004085827990ef31" providerId="LiveId" clId="{C8132841-3322-4736-84AC-C88FB4676484}" dt="2020-09-17T09:39:14.682" v="2991" actId="14100"/>
          <ac:spMkLst>
            <pc:docMk/>
            <pc:sldMk cId="3997547075" sldId="582"/>
            <ac:spMk id="7" creationId="{1B6AD708-78E4-4E81-98FC-9FD8452F82A1}"/>
          </ac:spMkLst>
        </pc:spChg>
        <pc:spChg chg="add mod">
          <ac:chgData name="OH YOUNGJEA" userId="004085827990ef31" providerId="LiveId" clId="{C8132841-3322-4736-84AC-C88FB4676484}" dt="2020-09-17T09:39:31.722" v="2995" actId="1076"/>
          <ac:spMkLst>
            <pc:docMk/>
            <pc:sldMk cId="3997547075" sldId="582"/>
            <ac:spMk id="9" creationId="{DC75528D-FACF-4173-8D34-760942BC6EF0}"/>
          </ac:spMkLst>
        </pc:spChg>
      </pc:sldChg>
      <pc:sldChg chg="addSp modSp add del mod">
        <pc:chgData name="OH YOUNGJEA" userId="004085827990ef31" providerId="LiveId" clId="{C8132841-3322-4736-84AC-C88FB4676484}" dt="2020-09-17T09:44:16.480" v="3014" actId="2696"/>
        <pc:sldMkLst>
          <pc:docMk/>
          <pc:sldMk cId="795038238" sldId="583"/>
        </pc:sldMkLst>
        <pc:spChg chg="add mod">
          <ac:chgData name="OH YOUNGJEA" userId="004085827990ef31" providerId="LiveId" clId="{C8132841-3322-4736-84AC-C88FB4676484}" dt="2020-09-17T09:41:18.164" v="2997" actId="14100"/>
          <ac:spMkLst>
            <pc:docMk/>
            <pc:sldMk cId="795038238" sldId="583"/>
            <ac:spMk id="3" creationId="{0363774B-408D-463E-AA99-15C5DDDE14BF}"/>
          </ac:spMkLst>
        </pc:spChg>
        <pc:spChg chg="add mod">
          <ac:chgData name="OH YOUNGJEA" userId="004085827990ef31" providerId="LiveId" clId="{C8132841-3322-4736-84AC-C88FB4676484}" dt="2020-09-17T09:41:29.464" v="3000" actId="14100"/>
          <ac:spMkLst>
            <pc:docMk/>
            <pc:sldMk cId="795038238" sldId="583"/>
            <ac:spMk id="5" creationId="{06A55138-8F32-4968-8B39-268BFB95EC59}"/>
          </ac:spMkLst>
        </pc:spChg>
      </pc:sldChg>
      <pc:sldChg chg="addSp modSp add del mod">
        <pc:chgData name="OH YOUNGJEA" userId="004085827990ef31" providerId="LiveId" clId="{C8132841-3322-4736-84AC-C88FB4676484}" dt="2020-09-17T09:44:16.480" v="3014" actId="2696"/>
        <pc:sldMkLst>
          <pc:docMk/>
          <pc:sldMk cId="1543538698" sldId="584"/>
        </pc:sldMkLst>
        <pc:spChg chg="add mod">
          <ac:chgData name="OH YOUNGJEA" userId="004085827990ef31" providerId="LiveId" clId="{C8132841-3322-4736-84AC-C88FB4676484}" dt="2020-09-17T09:41:49.332" v="3003" actId="14100"/>
          <ac:spMkLst>
            <pc:docMk/>
            <pc:sldMk cId="1543538698" sldId="584"/>
            <ac:spMk id="3" creationId="{56DAF9DB-20FA-45D1-B3A7-E712F0BA5059}"/>
          </ac:spMkLst>
        </pc:spChg>
        <pc:spChg chg="add mod">
          <ac:chgData name="OH YOUNGJEA" userId="004085827990ef31" providerId="LiveId" clId="{C8132841-3322-4736-84AC-C88FB4676484}" dt="2020-09-17T09:42:03.792" v="3007" actId="1076"/>
          <ac:spMkLst>
            <pc:docMk/>
            <pc:sldMk cId="1543538698" sldId="584"/>
            <ac:spMk id="5" creationId="{6AAADFF7-02DE-48D2-90A8-FF43E07A46CB}"/>
          </ac:spMkLst>
        </pc:spChg>
      </pc:sldChg>
      <pc:sldChg chg="addSp modSp add del mod">
        <pc:chgData name="OH YOUNGJEA" userId="004085827990ef31" providerId="LiveId" clId="{C8132841-3322-4736-84AC-C88FB4676484}" dt="2020-09-17T09:44:16.480" v="3014" actId="2696"/>
        <pc:sldMkLst>
          <pc:docMk/>
          <pc:sldMk cId="2782954769" sldId="585"/>
        </pc:sldMkLst>
        <pc:spChg chg="add mod">
          <ac:chgData name="OH YOUNGJEA" userId="004085827990ef31" providerId="LiveId" clId="{C8132841-3322-4736-84AC-C88FB4676484}" dt="2020-09-17T09:42:22.783" v="3009" actId="14100"/>
          <ac:spMkLst>
            <pc:docMk/>
            <pc:sldMk cId="2782954769" sldId="585"/>
            <ac:spMk id="3" creationId="{D5C21AC6-F9AE-4BE7-83FE-B46D6EF4CE14}"/>
          </ac:spMkLst>
        </pc:spChg>
        <pc:spChg chg="add mod">
          <ac:chgData name="OH YOUNGJEA" userId="004085827990ef31" providerId="LiveId" clId="{C8132841-3322-4736-84AC-C88FB4676484}" dt="2020-09-17T09:42:34.070" v="3012" actId="1076"/>
          <ac:spMkLst>
            <pc:docMk/>
            <pc:sldMk cId="2782954769" sldId="585"/>
            <ac:spMk id="5" creationId="{FAC63671-A5E9-459A-9FFF-5574A0DB6EB3}"/>
          </ac:spMkLst>
        </pc:spChg>
      </pc:sldChg>
      <pc:sldChg chg="add del">
        <pc:chgData name="OH YOUNGJEA" userId="004085827990ef31" providerId="LiveId" clId="{C8132841-3322-4736-84AC-C88FB4676484}" dt="2020-09-17T09:43:59.464" v="3013" actId="47"/>
        <pc:sldMkLst>
          <pc:docMk/>
          <pc:sldMk cId="4107480081" sldId="586"/>
        </pc:sldMkLst>
      </pc:sldChg>
      <pc:sldChg chg="addSp delSp modSp new mod">
        <pc:chgData name="OH YOUNGJEA" userId="004085827990ef31" providerId="LiveId" clId="{C8132841-3322-4736-84AC-C88FB4676484}" dt="2020-09-17T09:38:03.371" v="2978" actId="1076"/>
        <pc:sldMkLst>
          <pc:docMk/>
          <pc:sldMk cId="1505497607" sldId="587"/>
        </pc:sldMkLst>
        <pc:spChg chg="del mod">
          <ac:chgData name="OH YOUNGJEA" userId="004085827990ef31" providerId="LiveId" clId="{C8132841-3322-4736-84AC-C88FB4676484}" dt="2020-09-17T09:37:34.101" v="2970" actId="478"/>
          <ac:spMkLst>
            <pc:docMk/>
            <pc:sldMk cId="1505497607" sldId="587"/>
            <ac:spMk id="2" creationId="{EA97F6A0-61F6-427C-AB7C-155F732C7E7B}"/>
          </ac:spMkLst>
        </pc:spChg>
        <pc:spChg chg="del">
          <ac:chgData name="OH YOUNGJEA" userId="004085827990ef31" providerId="LiveId" clId="{C8132841-3322-4736-84AC-C88FB4676484}" dt="2020-09-17T09:37:32.822" v="2968" actId="478"/>
          <ac:spMkLst>
            <pc:docMk/>
            <pc:sldMk cId="1505497607" sldId="587"/>
            <ac:spMk id="3" creationId="{490256A3-A998-4957-B9D2-9D4337BA14C2}"/>
          </ac:spMkLst>
        </pc:spChg>
        <pc:spChg chg="add mod">
          <ac:chgData name="OH YOUNGJEA" userId="004085827990ef31" providerId="LiveId" clId="{C8132841-3322-4736-84AC-C88FB4676484}" dt="2020-09-17T09:38:03.371" v="2978" actId="1076"/>
          <ac:spMkLst>
            <pc:docMk/>
            <pc:sldMk cId="1505497607" sldId="587"/>
            <ac:spMk id="5" creationId="{F3C826F0-3B43-453B-980A-2325319199F9}"/>
          </ac:spMkLst>
        </pc:spChg>
        <pc:spChg chg="add mod">
          <ac:chgData name="OH YOUNGJEA" userId="004085827990ef31" providerId="LiveId" clId="{C8132841-3322-4736-84AC-C88FB4676484}" dt="2020-09-17T09:38:00.776" v="2977" actId="1076"/>
          <ac:spMkLst>
            <pc:docMk/>
            <pc:sldMk cId="1505497607" sldId="587"/>
            <ac:spMk id="7" creationId="{9CB78D0B-D1C3-475C-B8FD-446CF4350601}"/>
          </ac:spMkLst>
        </pc:spChg>
      </pc:sldChg>
      <pc:sldChg chg="addSp modSp add del mod">
        <pc:chgData name="OH YOUNGJEA" userId="004085827990ef31" providerId="LiveId" clId="{C8132841-3322-4736-84AC-C88FB4676484}" dt="2020-09-17T14:05:57.166" v="6763" actId="47"/>
        <pc:sldMkLst>
          <pc:docMk/>
          <pc:sldMk cId="671521548" sldId="588"/>
        </pc:sldMkLst>
        <pc:spChg chg="add mod">
          <ac:chgData name="OH YOUNGJEA" userId="004085827990ef31" providerId="LiveId" clId="{C8132841-3322-4736-84AC-C88FB4676484}" dt="2020-09-17T14:01:28.109" v="6740" actId="14100"/>
          <ac:spMkLst>
            <pc:docMk/>
            <pc:sldMk cId="671521548" sldId="588"/>
            <ac:spMk id="3" creationId="{0BD5A180-1F9F-423D-9750-92F03BCC1D22}"/>
          </ac:spMkLst>
        </pc:spChg>
        <pc:spChg chg="add mod">
          <ac:chgData name="OH YOUNGJEA" userId="004085827990ef31" providerId="LiveId" clId="{C8132841-3322-4736-84AC-C88FB4676484}" dt="2020-09-17T14:01:45.952" v="6744" actId="1076"/>
          <ac:spMkLst>
            <pc:docMk/>
            <pc:sldMk cId="671521548" sldId="588"/>
            <ac:spMk id="5" creationId="{A88BB056-3208-4A52-8D0B-1B17368374E3}"/>
          </ac:spMkLst>
        </pc:spChg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2173761407" sldId="589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2534183668" sldId="590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2447663763" sldId="591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3364499949" sldId="592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3551636759" sldId="593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4129749962" sldId="594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3606189220" sldId="595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2935969773" sldId="596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3467721273" sldId="597"/>
        </pc:sldMkLst>
      </pc:sldChg>
      <pc:sldChg chg="addSp modSp mod">
        <pc:chgData name="OH YOUNGJEA" userId="004085827990ef31" providerId="LiveId" clId="{C8132841-3322-4736-84AC-C88FB4676484}" dt="2020-09-17T12:21:41.770" v="4550" actId="1076"/>
        <pc:sldMkLst>
          <pc:docMk/>
          <pc:sldMk cId="2355903134" sldId="598"/>
        </pc:sldMkLst>
        <pc:spChg chg="add mod">
          <ac:chgData name="OH YOUNGJEA" userId="004085827990ef31" providerId="LiveId" clId="{C8132841-3322-4736-84AC-C88FB4676484}" dt="2020-09-17T12:21:36.017" v="4547" actId="1076"/>
          <ac:spMkLst>
            <pc:docMk/>
            <pc:sldMk cId="2355903134" sldId="598"/>
            <ac:spMk id="4" creationId="{2B9A95A7-8443-4DC0-B792-C49B95E31113}"/>
          </ac:spMkLst>
        </pc:spChg>
        <pc:picChg chg="add mod">
          <ac:chgData name="OH YOUNGJEA" userId="004085827990ef31" providerId="LiveId" clId="{C8132841-3322-4736-84AC-C88FB4676484}" dt="2020-09-17T12:21:41.770" v="4550" actId="1076"/>
          <ac:picMkLst>
            <pc:docMk/>
            <pc:sldMk cId="2355903134" sldId="598"/>
            <ac:picMk id="3" creationId="{10D37A3C-DE9C-4ED8-B1DC-E6F263D32AA4}"/>
          </ac:picMkLst>
        </pc:picChg>
      </pc:sldChg>
      <pc:sldChg chg="modSp new mod">
        <pc:chgData name="OH YOUNGJEA" userId="004085827990ef31" providerId="LiveId" clId="{C8132841-3322-4736-84AC-C88FB4676484}" dt="2020-09-17T10:12:36.236" v="3371" actId="14100"/>
        <pc:sldMkLst>
          <pc:docMk/>
          <pc:sldMk cId="2687098905" sldId="599"/>
        </pc:sldMkLst>
        <pc:spChg chg="mod">
          <ac:chgData name="OH YOUNGJEA" userId="004085827990ef31" providerId="LiveId" clId="{C8132841-3322-4736-84AC-C88FB4676484}" dt="2020-09-17T10:10:29.880" v="3159" actId="20577"/>
          <ac:spMkLst>
            <pc:docMk/>
            <pc:sldMk cId="2687098905" sldId="599"/>
            <ac:spMk id="2" creationId="{41D6E522-2950-4DFA-8D34-5A13AA9AD615}"/>
          </ac:spMkLst>
        </pc:spChg>
        <pc:spChg chg="mod">
          <ac:chgData name="OH YOUNGJEA" userId="004085827990ef31" providerId="LiveId" clId="{C8132841-3322-4736-84AC-C88FB4676484}" dt="2020-09-17T10:12:36.236" v="3371" actId="14100"/>
          <ac:spMkLst>
            <pc:docMk/>
            <pc:sldMk cId="2687098905" sldId="599"/>
            <ac:spMk id="3" creationId="{9E0FDB8F-6DC6-4ADB-8648-CE238E7D0D3B}"/>
          </ac:spMkLst>
        </pc:spChg>
      </pc:sldChg>
      <pc:sldChg chg="modSp new mod">
        <pc:chgData name="OH YOUNGJEA" userId="004085827990ef31" providerId="LiveId" clId="{C8132841-3322-4736-84AC-C88FB4676484}" dt="2020-09-17T10:23:40.568" v="3813" actId="14"/>
        <pc:sldMkLst>
          <pc:docMk/>
          <pc:sldMk cId="951792904" sldId="600"/>
        </pc:sldMkLst>
        <pc:spChg chg="mod">
          <ac:chgData name="OH YOUNGJEA" userId="004085827990ef31" providerId="LiveId" clId="{C8132841-3322-4736-84AC-C88FB4676484}" dt="2020-09-17T10:13:21.324" v="3407" actId="20577"/>
          <ac:spMkLst>
            <pc:docMk/>
            <pc:sldMk cId="951792904" sldId="600"/>
            <ac:spMk id="2" creationId="{330AD0A9-E62C-4979-8A65-F84D62A06C38}"/>
          </ac:spMkLst>
        </pc:spChg>
        <pc:spChg chg="mod">
          <ac:chgData name="OH YOUNGJEA" userId="004085827990ef31" providerId="LiveId" clId="{C8132841-3322-4736-84AC-C88FB4676484}" dt="2020-09-17T10:23:40.568" v="3813" actId="14"/>
          <ac:spMkLst>
            <pc:docMk/>
            <pc:sldMk cId="951792904" sldId="600"/>
            <ac:spMk id="3" creationId="{FE6C7A7A-C76A-4CFB-9ACF-C1D2C10E6DC6}"/>
          </ac:spMkLst>
        </pc:spChg>
      </pc:sldChg>
      <pc:sldChg chg="modSp new mod">
        <pc:chgData name="OH YOUNGJEA" userId="004085827990ef31" providerId="LiveId" clId="{C8132841-3322-4736-84AC-C88FB4676484}" dt="2020-09-17T12:15:20.977" v="4509" actId="20577"/>
        <pc:sldMkLst>
          <pc:docMk/>
          <pc:sldMk cId="413376780" sldId="601"/>
        </pc:sldMkLst>
        <pc:spChg chg="mod">
          <ac:chgData name="OH YOUNGJEA" userId="004085827990ef31" providerId="LiveId" clId="{C8132841-3322-4736-84AC-C88FB4676484}" dt="2020-09-17T10:24:13.824" v="3846" actId="20577"/>
          <ac:spMkLst>
            <pc:docMk/>
            <pc:sldMk cId="413376780" sldId="601"/>
            <ac:spMk id="2" creationId="{4B8F75D7-9E13-48C6-8275-510B5F6BEA59}"/>
          </ac:spMkLst>
        </pc:spChg>
        <pc:spChg chg="mod">
          <ac:chgData name="OH YOUNGJEA" userId="004085827990ef31" providerId="LiveId" clId="{C8132841-3322-4736-84AC-C88FB4676484}" dt="2020-09-17T12:15:20.977" v="4509" actId="20577"/>
          <ac:spMkLst>
            <pc:docMk/>
            <pc:sldMk cId="413376780" sldId="601"/>
            <ac:spMk id="3" creationId="{0F08638C-5204-4D73-BA1E-C6C7D66BC0A7}"/>
          </ac:spMkLst>
        </pc:spChg>
      </pc:sldChg>
      <pc:sldChg chg="addSp delSp modSp add mod">
        <pc:chgData name="OH YOUNGJEA" userId="004085827990ef31" providerId="LiveId" clId="{C8132841-3322-4736-84AC-C88FB4676484}" dt="2020-09-17T12:17:04.783" v="4526" actId="1076"/>
        <pc:sldMkLst>
          <pc:docMk/>
          <pc:sldMk cId="1552843096" sldId="602"/>
        </pc:sldMkLst>
        <pc:spChg chg="del">
          <ac:chgData name="OH YOUNGJEA" userId="004085827990ef31" providerId="LiveId" clId="{C8132841-3322-4736-84AC-C88FB4676484}" dt="2020-09-17T12:16:41.939" v="4520" actId="478"/>
          <ac:spMkLst>
            <pc:docMk/>
            <pc:sldMk cId="1552843096" sldId="602"/>
            <ac:spMk id="2" creationId="{4B8F75D7-9E13-48C6-8275-510B5F6BEA59}"/>
          </ac:spMkLst>
        </pc:spChg>
        <pc:spChg chg="mod">
          <ac:chgData name="OH YOUNGJEA" userId="004085827990ef31" providerId="LiveId" clId="{C8132841-3322-4736-84AC-C88FB4676484}" dt="2020-09-17T12:17:02.922" v="4525" actId="1076"/>
          <ac:spMkLst>
            <pc:docMk/>
            <pc:sldMk cId="1552843096" sldId="602"/>
            <ac:spMk id="3" creationId="{0F08638C-5204-4D73-BA1E-C6C7D66BC0A7}"/>
          </ac:spMkLst>
        </pc:spChg>
        <pc:spChg chg="add del mod">
          <ac:chgData name="OH YOUNGJEA" userId="004085827990ef31" providerId="LiveId" clId="{C8132841-3322-4736-84AC-C88FB4676484}" dt="2020-09-17T12:16:43.660" v="4521" actId="478"/>
          <ac:spMkLst>
            <pc:docMk/>
            <pc:sldMk cId="1552843096" sldId="602"/>
            <ac:spMk id="7" creationId="{B56E09D3-B88E-4EE4-966B-72496578CC6B}"/>
          </ac:spMkLst>
        </pc:spChg>
        <pc:picChg chg="add mod">
          <ac:chgData name="OH YOUNGJEA" userId="004085827990ef31" providerId="LiveId" clId="{C8132841-3322-4736-84AC-C88FB4676484}" dt="2020-09-17T12:17:04.783" v="4526" actId="1076"/>
          <ac:picMkLst>
            <pc:docMk/>
            <pc:sldMk cId="1552843096" sldId="602"/>
            <ac:picMk id="5" creationId="{1CC34650-F2DC-4577-9956-C0A7E9457568}"/>
          </ac:picMkLst>
        </pc:picChg>
      </pc:sldChg>
      <pc:sldChg chg="modSp del mod">
        <pc:chgData name="OH YOUNGJEA" userId="004085827990ef31" providerId="LiveId" clId="{C8132841-3322-4736-84AC-C88FB4676484}" dt="2020-09-17T12:15:41.922" v="4512" actId="47"/>
        <pc:sldMkLst>
          <pc:docMk/>
          <pc:sldMk cId="3548679737" sldId="708"/>
        </pc:sldMkLst>
        <pc:spChg chg="mod">
          <ac:chgData name="OH YOUNGJEA" userId="004085827990ef31" providerId="LiveId" clId="{C8132841-3322-4736-84AC-C88FB4676484}" dt="2020-09-17T12:15:30.802" v="4510" actId="21"/>
          <ac:spMkLst>
            <pc:docMk/>
            <pc:sldMk cId="3548679737" sldId="708"/>
            <ac:spMk id="3" creationId="{F85028D7-444B-194F-A66F-A8E99FFBCFE4}"/>
          </ac:spMkLst>
        </pc:spChg>
      </pc:sldChg>
      <pc:sldChg chg="modSp mod">
        <pc:chgData name="OH YOUNGJEA" userId="004085827990ef31" providerId="LiveId" clId="{C8132841-3322-4736-84AC-C88FB4676484}" dt="2020-09-17T19:19:26.073" v="7160" actId="14100"/>
        <pc:sldMkLst>
          <pc:docMk/>
          <pc:sldMk cId="1198730457" sldId="709"/>
        </pc:sldMkLst>
        <pc:spChg chg="mod">
          <ac:chgData name="OH YOUNGJEA" userId="004085827990ef31" providerId="LiveId" clId="{C8132841-3322-4736-84AC-C88FB4676484}" dt="2020-09-17T19:19:26.073" v="7160" actId="14100"/>
          <ac:spMkLst>
            <pc:docMk/>
            <pc:sldMk cId="1198730457" sldId="709"/>
            <ac:spMk id="3" creationId="{2C0B73B0-B6B1-4FD9-B42F-0EC25E7478F2}"/>
          </ac:spMkLst>
        </pc:spChg>
      </pc:sldChg>
      <pc:sldChg chg="delSp modSp del mod">
        <pc:chgData name="OH YOUNGJEA" userId="004085827990ef31" providerId="LiveId" clId="{C8132841-3322-4736-84AC-C88FB4676484}" dt="2020-09-17T12:16:28.999" v="4519" actId="47"/>
        <pc:sldMkLst>
          <pc:docMk/>
          <pc:sldMk cId="2825390325" sldId="709"/>
        </pc:sldMkLst>
        <pc:spChg chg="mod">
          <ac:chgData name="OH YOUNGJEA" userId="004085827990ef31" providerId="LiveId" clId="{C8132841-3322-4736-84AC-C88FB4676484}" dt="2020-09-17T12:14:19.625" v="4493" actId="27636"/>
          <ac:spMkLst>
            <pc:docMk/>
            <pc:sldMk cId="2825390325" sldId="709"/>
            <ac:spMk id="3" creationId="{ACEC25BC-1B98-A041-BB50-AEC9FCA9D696}"/>
          </ac:spMkLst>
        </pc:spChg>
        <pc:picChg chg="del">
          <ac:chgData name="OH YOUNGJEA" userId="004085827990ef31" providerId="LiveId" clId="{C8132841-3322-4736-84AC-C88FB4676484}" dt="2020-09-17T12:16:07.630" v="4513" actId="21"/>
          <ac:picMkLst>
            <pc:docMk/>
            <pc:sldMk cId="2825390325" sldId="709"/>
            <ac:picMk id="4" creationId="{25DAC775-0448-3946-AF44-F9C6AF00E563}"/>
          </ac:picMkLst>
        </pc:picChg>
      </pc:sldChg>
      <pc:sldChg chg="modSp mod">
        <pc:chgData name="OH YOUNGJEA" userId="004085827990ef31" providerId="LiveId" clId="{C8132841-3322-4736-84AC-C88FB4676484}" dt="2020-09-17T12:17:42.254" v="4533" actId="6549"/>
        <pc:sldMkLst>
          <pc:docMk/>
          <pc:sldMk cId="2365700142" sldId="710"/>
        </pc:sldMkLst>
        <pc:spChg chg="mod">
          <ac:chgData name="OH YOUNGJEA" userId="004085827990ef31" providerId="LiveId" clId="{C8132841-3322-4736-84AC-C88FB4676484}" dt="2020-09-17T12:17:42.254" v="4533" actId="6549"/>
          <ac:spMkLst>
            <pc:docMk/>
            <pc:sldMk cId="2365700142" sldId="710"/>
            <ac:spMk id="3" creationId="{14C1C904-3ACC-CF41-9FA0-243FEE9D5548}"/>
          </ac:spMkLst>
        </pc:spChg>
      </pc:sldChg>
      <pc:sldChg chg="addSp modSp new mod ord">
        <pc:chgData name="OH YOUNGJEA" userId="004085827990ef31" providerId="LiveId" clId="{C8132841-3322-4736-84AC-C88FB4676484}" dt="2020-09-17T12:47:10.486" v="5168" actId="1076"/>
        <pc:sldMkLst>
          <pc:docMk/>
          <pc:sldMk cId="2939452995" sldId="711"/>
        </pc:sldMkLst>
        <pc:spChg chg="mod">
          <ac:chgData name="OH YOUNGJEA" userId="004085827990ef31" providerId="LiveId" clId="{C8132841-3322-4736-84AC-C88FB4676484}" dt="2020-09-17T12:22:48.157" v="4592" actId="20577"/>
          <ac:spMkLst>
            <pc:docMk/>
            <pc:sldMk cId="2939452995" sldId="711"/>
            <ac:spMk id="2" creationId="{EBCD3AF5-A57F-40EF-9A4A-BC2A095E2FCA}"/>
          </ac:spMkLst>
        </pc:spChg>
        <pc:spChg chg="mod">
          <ac:chgData name="OH YOUNGJEA" userId="004085827990ef31" providerId="LiveId" clId="{C8132841-3322-4736-84AC-C88FB4676484}" dt="2020-09-17T12:36:02.861" v="4752"/>
          <ac:spMkLst>
            <pc:docMk/>
            <pc:sldMk cId="2939452995" sldId="711"/>
            <ac:spMk id="3" creationId="{EB5BFE13-FEA8-4D74-A01A-02FE7B806243}"/>
          </ac:spMkLst>
        </pc:spChg>
        <pc:picChg chg="add mod">
          <ac:chgData name="OH YOUNGJEA" userId="004085827990ef31" providerId="LiveId" clId="{C8132841-3322-4736-84AC-C88FB4676484}" dt="2020-09-17T12:47:10.486" v="5168" actId="1076"/>
          <ac:picMkLst>
            <pc:docMk/>
            <pc:sldMk cId="2939452995" sldId="711"/>
            <ac:picMk id="5" creationId="{E25585F3-6181-4BCA-9002-475C45E3B04B}"/>
          </ac:picMkLst>
        </pc:picChg>
      </pc:sldChg>
      <pc:sldChg chg="delSp modSp mod">
        <pc:chgData name="OH YOUNGJEA" userId="004085827990ef31" providerId="LiveId" clId="{C8132841-3322-4736-84AC-C88FB4676484}" dt="2020-09-17T12:27:26.916" v="4674" actId="20577"/>
        <pc:sldMkLst>
          <pc:docMk/>
          <pc:sldMk cId="4187562899" sldId="712"/>
        </pc:sldMkLst>
        <pc:spChg chg="mod">
          <ac:chgData name="OH YOUNGJEA" userId="004085827990ef31" providerId="LiveId" clId="{C8132841-3322-4736-84AC-C88FB4676484}" dt="2020-09-17T12:27:06.705" v="4664" actId="1076"/>
          <ac:spMkLst>
            <pc:docMk/>
            <pc:sldMk cId="4187562899" sldId="712"/>
            <ac:spMk id="2" creationId="{5A895E0D-C56C-4258-8CA6-77A48AD6ADD5}"/>
          </ac:spMkLst>
        </pc:spChg>
        <pc:spChg chg="mod">
          <ac:chgData name="OH YOUNGJEA" userId="004085827990ef31" providerId="LiveId" clId="{C8132841-3322-4736-84AC-C88FB4676484}" dt="2020-09-17T12:27:26.916" v="4674" actId="20577"/>
          <ac:spMkLst>
            <pc:docMk/>
            <pc:sldMk cId="4187562899" sldId="712"/>
            <ac:spMk id="3" creationId="{1C5F71AC-7967-487B-BB51-58AC24A53C6C}"/>
          </ac:spMkLst>
        </pc:spChg>
        <pc:spChg chg="del">
          <ac:chgData name="OH YOUNGJEA" userId="004085827990ef31" providerId="LiveId" clId="{C8132841-3322-4736-84AC-C88FB4676484}" dt="2020-09-17T12:27:21.011" v="4669" actId="478"/>
          <ac:spMkLst>
            <pc:docMk/>
            <pc:sldMk cId="4187562899" sldId="712"/>
            <ac:spMk id="5" creationId="{409FAC82-30FC-4BD3-ACC4-43D82B6FE90A}"/>
          </ac:spMkLst>
        </pc:spChg>
        <pc:picChg chg="del mod">
          <ac:chgData name="OH YOUNGJEA" userId="004085827990ef31" providerId="LiveId" clId="{C8132841-3322-4736-84AC-C88FB4676484}" dt="2020-09-17T12:27:19.409" v="4668" actId="478"/>
          <ac:picMkLst>
            <pc:docMk/>
            <pc:sldMk cId="4187562899" sldId="712"/>
            <ac:picMk id="4" creationId="{B6B00C21-4F7A-48EB-9145-8326F58C98C5}"/>
          </ac:picMkLst>
        </pc:picChg>
      </pc:sldChg>
      <pc:sldChg chg="modSp mod">
        <pc:chgData name="OH YOUNGJEA" userId="004085827990ef31" providerId="LiveId" clId="{C8132841-3322-4736-84AC-C88FB4676484}" dt="2020-09-17T12:27:55.620" v="4682" actId="1076"/>
        <pc:sldMkLst>
          <pc:docMk/>
          <pc:sldMk cId="904803263" sldId="713"/>
        </pc:sldMkLst>
        <pc:spChg chg="mod">
          <ac:chgData name="OH YOUNGJEA" userId="004085827990ef31" providerId="LiveId" clId="{C8132841-3322-4736-84AC-C88FB4676484}" dt="2020-09-17T12:27:44.440" v="4676" actId="255"/>
          <ac:spMkLst>
            <pc:docMk/>
            <pc:sldMk cId="904803263" sldId="713"/>
            <ac:spMk id="2" creationId="{C8910FF5-C2CB-441F-BFA1-3509DD14D073}"/>
          </ac:spMkLst>
        </pc:spChg>
        <pc:spChg chg="mod">
          <ac:chgData name="OH YOUNGJEA" userId="004085827990ef31" providerId="LiveId" clId="{C8132841-3322-4736-84AC-C88FB4676484}" dt="2020-09-17T12:27:48.827" v="4677" actId="255"/>
          <ac:spMkLst>
            <pc:docMk/>
            <pc:sldMk cId="904803263" sldId="713"/>
            <ac:spMk id="3" creationId="{2D867EAB-BC09-4F67-B0D6-A34418D7BAA2}"/>
          </ac:spMkLst>
        </pc:spChg>
        <pc:picChg chg="mod">
          <ac:chgData name="OH YOUNGJEA" userId="004085827990ef31" providerId="LiveId" clId="{C8132841-3322-4736-84AC-C88FB4676484}" dt="2020-09-17T12:27:55.620" v="4682" actId="1076"/>
          <ac:picMkLst>
            <pc:docMk/>
            <pc:sldMk cId="904803263" sldId="713"/>
            <ac:picMk id="4" creationId="{6B6EF28C-9975-45C9-9EBC-C49F434AA616}"/>
          </ac:picMkLst>
        </pc:picChg>
      </pc:sldChg>
      <pc:sldChg chg="modSp mod">
        <pc:chgData name="OH YOUNGJEA" userId="004085827990ef31" providerId="LiveId" clId="{C8132841-3322-4736-84AC-C88FB4676484}" dt="2020-09-17T12:34:30.587" v="4701" actId="6549"/>
        <pc:sldMkLst>
          <pc:docMk/>
          <pc:sldMk cId="1277801317" sldId="714"/>
        </pc:sldMkLst>
        <pc:spChg chg="mod">
          <ac:chgData name="OH YOUNGJEA" userId="004085827990ef31" providerId="LiveId" clId="{C8132841-3322-4736-84AC-C88FB4676484}" dt="2020-09-17T12:28:11.160" v="4684" actId="1076"/>
          <ac:spMkLst>
            <pc:docMk/>
            <pc:sldMk cId="1277801317" sldId="714"/>
            <ac:spMk id="2" creationId="{C8910FF5-C2CB-441F-BFA1-3509DD14D073}"/>
          </ac:spMkLst>
        </pc:spChg>
        <pc:spChg chg="mod">
          <ac:chgData name="OH YOUNGJEA" userId="004085827990ef31" providerId="LiveId" clId="{C8132841-3322-4736-84AC-C88FB4676484}" dt="2020-09-17T12:34:30.587" v="4701" actId="6549"/>
          <ac:spMkLst>
            <pc:docMk/>
            <pc:sldMk cId="1277801317" sldId="714"/>
            <ac:spMk id="3" creationId="{2D867EAB-BC09-4F67-B0D6-A34418D7BAA2}"/>
          </ac:spMkLst>
        </pc:spChg>
        <pc:picChg chg="mod">
          <ac:chgData name="OH YOUNGJEA" userId="004085827990ef31" providerId="LiveId" clId="{C8132841-3322-4736-84AC-C88FB4676484}" dt="2020-09-17T12:28:16.591" v="4686" actId="1076"/>
          <ac:picMkLst>
            <pc:docMk/>
            <pc:sldMk cId="1277801317" sldId="714"/>
            <ac:picMk id="5" creationId="{1A3CC5BE-26BD-4101-95DD-579182B9152C}"/>
          </ac:picMkLst>
        </pc:picChg>
      </pc:sldChg>
      <pc:sldChg chg="modSp mod">
        <pc:chgData name="OH YOUNGJEA" userId="004085827990ef31" providerId="LiveId" clId="{C8132841-3322-4736-84AC-C88FB4676484}" dt="2020-09-17T12:33:58.978" v="4691" actId="20577"/>
        <pc:sldMkLst>
          <pc:docMk/>
          <pc:sldMk cId="3720492157" sldId="715"/>
        </pc:sldMkLst>
        <pc:spChg chg="mod">
          <ac:chgData name="OH YOUNGJEA" userId="004085827990ef31" providerId="LiveId" clId="{C8132841-3322-4736-84AC-C88FB4676484}" dt="2020-09-17T12:33:58.978" v="4691" actId="20577"/>
          <ac:spMkLst>
            <pc:docMk/>
            <pc:sldMk cId="3720492157" sldId="715"/>
            <ac:spMk id="2" creationId="{77BB1A71-C180-4E35-AD73-35FC12A56C25}"/>
          </ac:spMkLst>
        </pc:spChg>
      </pc:sldChg>
      <pc:sldChg chg="addSp delSp modSp new mod">
        <pc:chgData name="OH YOUNGJEA" userId="004085827990ef31" providerId="LiveId" clId="{C8132841-3322-4736-84AC-C88FB4676484}" dt="2020-09-17T12:47:01.568" v="5165" actId="1076"/>
        <pc:sldMkLst>
          <pc:docMk/>
          <pc:sldMk cId="1392177107" sldId="716"/>
        </pc:sldMkLst>
        <pc:spChg chg="del">
          <ac:chgData name="OH YOUNGJEA" userId="004085827990ef31" providerId="LiveId" clId="{C8132841-3322-4736-84AC-C88FB4676484}" dt="2020-09-17T12:39:47.829" v="4756" actId="478"/>
          <ac:spMkLst>
            <pc:docMk/>
            <pc:sldMk cId="1392177107" sldId="716"/>
            <ac:spMk id="2" creationId="{A471EB27-D797-46AE-A039-D52F60707ACE}"/>
          </ac:spMkLst>
        </pc:spChg>
        <pc:spChg chg="mod">
          <ac:chgData name="OH YOUNGJEA" userId="004085827990ef31" providerId="LiveId" clId="{C8132841-3322-4736-84AC-C88FB4676484}" dt="2020-09-17T12:46:56.063" v="5162" actId="20577"/>
          <ac:spMkLst>
            <pc:docMk/>
            <pc:sldMk cId="1392177107" sldId="716"/>
            <ac:spMk id="3" creationId="{056B9511-7010-4275-AD23-C65D1C7810A3}"/>
          </ac:spMkLst>
        </pc:spChg>
        <pc:picChg chg="add mod">
          <ac:chgData name="OH YOUNGJEA" userId="004085827990ef31" providerId="LiveId" clId="{C8132841-3322-4736-84AC-C88FB4676484}" dt="2020-09-17T12:47:01.568" v="5165" actId="1076"/>
          <ac:picMkLst>
            <pc:docMk/>
            <pc:sldMk cId="1392177107" sldId="716"/>
            <ac:picMk id="5" creationId="{8871A200-EA20-495D-B4BD-E03CB2FD9C4B}"/>
          </ac:picMkLst>
        </pc:picChg>
      </pc:sldChg>
      <pc:sldChg chg="addSp modSp add mod">
        <pc:chgData name="OH YOUNGJEA" userId="004085827990ef31" providerId="LiveId" clId="{C8132841-3322-4736-84AC-C88FB4676484}" dt="2020-09-17T13:08:35.376" v="5779" actId="1076"/>
        <pc:sldMkLst>
          <pc:docMk/>
          <pc:sldMk cId="2888659837" sldId="717"/>
        </pc:sldMkLst>
        <pc:spChg chg="mod">
          <ac:chgData name="OH YOUNGJEA" userId="004085827990ef31" providerId="LiveId" clId="{C8132841-3322-4736-84AC-C88FB4676484}" dt="2020-09-17T13:08:31.996" v="5778" actId="20577"/>
          <ac:spMkLst>
            <pc:docMk/>
            <pc:sldMk cId="2888659837" sldId="717"/>
            <ac:spMk id="3" creationId="{056B9511-7010-4275-AD23-C65D1C7810A3}"/>
          </ac:spMkLst>
        </pc:spChg>
        <pc:picChg chg="add mod">
          <ac:chgData name="OH YOUNGJEA" userId="004085827990ef31" providerId="LiveId" clId="{C8132841-3322-4736-84AC-C88FB4676484}" dt="2020-09-17T13:08:35.376" v="5779" actId="1076"/>
          <ac:picMkLst>
            <pc:docMk/>
            <pc:sldMk cId="2888659837" sldId="717"/>
            <ac:picMk id="4" creationId="{AE3F9750-1EFC-46A1-98DB-FD5FA7A5ECD8}"/>
          </ac:picMkLst>
        </pc:picChg>
      </pc:sldChg>
      <pc:sldChg chg="addSp delSp modSp add mod">
        <pc:chgData name="OH YOUNGJEA" userId="004085827990ef31" providerId="LiveId" clId="{C8132841-3322-4736-84AC-C88FB4676484}" dt="2020-09-17T13:36:09.956" v="6007" actId="1076"/>
        <pc:sldMkLst>
          <pc:docMk/>
          <pc:sldMk cId="3743075608" sldId="718"/>
        </pc:sldMkLst>
        <pc:spChg chg="mod">
          <ac:chgData name="OH YOUNGJEA" userId="004085827990ef31" providerId="LiveId" clId="{C8132841-3322-4736-84AC-C88FB4676484}" dt="2020-09-17T13:34:51.974" v="5999" actId="20577"/>
          <ac:spMkLst>
            <pc:docMk/>
            <pc:sldMk cId="3743075608" sldId="718"/>
            <ac:spMk id="3" creationId="{056B9511-7010-4275-AD23-C65D1C7810A3}"/>
          </ac:spMkLst>
        </pc:spChg>
        <pc:picChg chg="add del mod">
          <ac:chgData name="OH YOUNGJEA" userId="004085827990ef31" providerId="LiveId" clId="{C8132841-3322-4736-84AC-C88FB4676484}" dt="2020-09-17T13:11:42.575" v="5801" actId="478"/>
          <ac:picMkLst>
            <pc:docMk/>
            <pc:sldMk cId="3743075608" sldId="718"/>
            <ac:picMk id="4" creationId="{E5751229-0B1C-44F9-AC14-1551EFE99D8B}"/>
          </ac:picMkLst>
        </pc:picChg>
        <pc:picChg chg="add mod ord">
          <ac:chgData name="OH YOUNGJEA" userId="004085827990ef31" providerId="LiveId" clId="{C8132841-3322-4736-84AC-C88FB4676484}" dt="2020-09-17T13:36:00.776" v="6005" actId="1076"/>
          <ac:picMkLst>
            <pc:docMk/>
            <pc:sldMk cId="3743075608" sldId="718"/>
            <ac:picMk id="6" creationId="{5A5F5E71-D00A-4EC2-9D0B-F2C3B8D4A464}"/>
          </ac:picMkLst>
        </pc:picChg>
        <pc:picChg chg="add mod">
          <ac:chgData name="OH YOUNGJEA" userId="004085827990ef31" providerId="LiveId" clId="{C8132841-3322-4736-84AC-C88FB4676484}" dt="2020-09-17T13:36:09.956" v="6007" actId="1076"/>
          <ac:picMkLst>
            <pc:docMk/>
            <pc:sldMk cId="3743075608" sldId="718"/>
            <ac:picMk id="8" creationId="{282C1A7F-5C8E-467B-9CF7-4B7C78F0F450}"/>
          </ac:picMkLst>
        </pc:picChg>
        <pc:picChg chg="add mod">
          <ac:chgData name="OH YOUNGJEA" userId="004085827990ef31" providerId="LiveId" clId="{C8132841-3322-4736-84AC-C88FB4676484}" dt="2020-09-17T13:36:05.876" v="6006" actId="1076"/>
          <ac:picMkLst>
            <pc:docMk/>
            <pc:sldMk cId="3743075608" sldId="718"/>
            <ac:picMk id="10" creationId="{9DF222DC-B4D2-49F5-9440-AD98D580D2AA}"/>
          </ac:picMkLst>
        </pc:picChg>
      </pc:sldChg>
      <pc:sldChg chg="addSp delSp modSp add mod">
        <pc:chgData name="OH YOUNGJEA" userId="004085827990ef31" providerId="LiveId" clId="{C8132841-3322-4736-84AC-C88FB4676484}" dt="2020-09-17T13:33:55.750" v="5997"/>
        <pc:sldMkLst>
          <pc:docMk/>
          <pc:sldMk cId="709840922" sldId="719"/>
        </pc:sldMkLst>
        <pc:spChg chg="mod">
          <ac:chgData name="OH YOUNGJEA" userId="004085827990ef31" providerId="LiveId" clId="{C8132841-3322-4736-84AC-C88FB4676484}" dt="2020-09-17T13:33:55.750" v="5997"/>
          <ac:spMkLst>
            <pc:docMk/>
            <pc:sldMk cId="709840922" sldId="719"/>
            <ac:spMk id="3" creationId="{056B9511-7010-4275-AD23-C65D1C7810A3}"/>
          </ac:spMkLst>
        </pc:spChg>
        <pc:picChg chg="add del mod">
          <ac:chgData name="OH YOUNGJEA" userId="004085827990ef31" providerId="LiveId" clId="{C8132841-3322-4736-84AC-C88FB4676484}" dt="2020-09-17T13:10:52.844" v="5783" actId="478"/>
          <ac:picMkLst>
            <pc:docMk/>
            <pc:sldMk cId="709840922" sldId="719"/>
            <ac:picMk id="4" creationId="{ACA8498F-D688-4B2F-B10A-26D947D3ABA6}"/>
          </ac:picMkLst>
        </pc:picChg>
        <pc:picChg chg="add mod">
          <ac:chgData name="OH YOUNGJEA" userId="004085827990ef31" providerId="LiveId" clId="{C8132841-3322-4736-84AC-C88FB4676484}" dt="2020-09-17T13:11:40.042" v="5800" actId="1076"/>
          <ac:picMkLst>
            <pc:docMk/>
            <pc:sldMk cId="709840922" sldId="719"/>
            <ac:picMk id="6" creationId="{8134B71A-AA5A-41BC-8C75-928623BA31BB}"/>
          </ac:picMkLst>
        </pc:picChg>
        <pc:picChg chg="add del mod">
          <ac:chgData name="OH YOUNGJEA" userId="004085827990ef31" providerId="LiveId" clId="{C8132841-3322-4736-84AC-C88FB4676484}" dt="2020-09-17T13:13:58.422" v="5827" actId="21"/>
          <ac:picMkLst>
            <pc:docMk/>
            <pc:sldMk cId="709840922" sldId="719"/>
            <ac:picMk id="8" creationId="{9FE3B501-03C5-432C-B115-78E798C57FE0}"/>
          </ac:picMkLst>
        </pc:picChg>
      </pc:sldChg>
      <pc:sldChg chg="modSp new mod">
        <pc:chgData name="OH YOUNGJEA" userId="004085827990ef31" providerId="LiveId" clId="{C8132841-3322-4736-84AC-C88FB4676484}" dt="2020-09-17T13:53:01.941" v="6373"/>
        <pc:sldMkLst>
          <pc:docMk/>
          <pc:sldMk cId="1011751739" sldId="720"/>
        </pc:sldMkLst>
        <pc:spChg chg="mod">
          <ac:chgData name="OH YOUNGJEA" userId="004085827990ef31" providerId="LiveId" clId="{C8132841-3322-4736-84AC-C88FB4676484}" dt="2020-09-17T13:49:49.669" v="6159" actId="255"/>
          <ac:spMkLst>
            <pc:docMk/>
            <pc:sldMk cId="1011751739" sldId="720"/>
            <ac:spMk id="2" creationId="{B8117992-A736-41A4-B619-935F1AAF31C3}"/>
          </ac:spMkLst>
        </pc:spChg>
        <pc:spChg chg="mod">
          <ac:chgData name="OH YOUNGJEA" userId="004085827990ef31" providerId="LiveId" clId="{C8132841-3322-4736-84AC-C88FB4676484}" dt="2020-09-17T13:53:01.941" v="6373"/>
          <ac:spMkLst>
            <pc:docMk/>
            <pc:sldMk cId="1011751739" sldId="720"/>
            <ac:spMk id="3" creationId="{6A1CB8FA-F740-46EA-B100-A26A3E68A0D2}"/>
          </ac:spMkLst>
        </pc:spChg>
      </pc:sldChg>
      <pc:sldChg chg="modSp new mod">
        <pc:chgData name="OH YOUNGJEA" userId="004085827990ef31" providerId="LiveId" clId="{C8132841-3322-4736-84AC-C88FB4676484}" dt="2020-09-17T13:59:38.993" v="6737" actId="20577"/>
        <pc:sldMkLst>
          <pc:docMk/>
          <pc:sldMk cId="4207170777" sldId="721"/>
        </pc:sldMkLst>
        <pc:spChg chg="mod">
          <ac:chgData name="OH YOUNGJEA" userId="004085827990ef31" providerId="LiveId" clId="{C8132841-3322-4736-84AC-C88FB4676484}" dt="2020-09-17T13:54:10.763" v="6411" actId="20577"/>
          <ac:spMkLst>
            <pc:docMk/>
            <pc:sldMk cId="4207170777" sldId="721"/>
            <ac:spMk id="2" creationId="{1DB3CF53-058B-46B7-870E-86EC468EED6B}"/>
          </ac:spMkLst>
        </pc:spChg>
        <pc:spChg chg="mod">
          <ac:chgData name="OH YOUNGJEA" userId="004085827990ef31" providerId="LiveId" clId="{C8132841-3322-4736-84AC-C88FB4676484}" dt="2020-09-17T13:59:38.993" v="6737" actId="20577"/>
          <ac:spMkLst>
            <pc:docMk/>
            <pc:sldMk cId="4207170777" sldId="721"/>
            <ac:spMk id="3" creationId="{6C4B7A77-6D56-4BB6-B5CE-C5D5C43D74E0}"/>
          </ac:spMkLst>
        </pc:spChg>
      </pc:sldChg>
      <pc:sldChg chg="modSp mod">
        <pc:chgData name="OH YOUNGJEA" userId="004085827990ef31" providerId="LiveId" clId="{C8132841-3322-4736-84AC-C88FB4676484}" dt="2020-09-18T01:50:14.836" v="10655" actId="20577"/>
        <pc:sldMkLst>
          <pc:docMk/>
          <pc:sldMk cId="2117627409" sldId="722"/>
        </pc:sldMkLst>
        <pc:spChg chg="mod">
          <ac:chgData name="OH YOUNGJEA" userId="004085827990ef31" providerId="LiveId" clId="{C8132841-3322-4736-84AC-C88FB4676484}" dt="2020-09-18T01:50:14.836" v="10655" actId="20577"/>
          <ac:spMkLst>
            <pc:docMk/>
            <pc:sldMk cId="2117627409" sldId="722"/>
            <ac:spMk id="2" creationId="{00000000-0000-0000-0000-000000000000}"/>
          </ac:spMkLst>
        </pc:spChg>
      </pc:sldChg>
      <pc:sldChg chg="modSp mod">
        <pc:chgData name="OH YOUNGJEA" userId="004085827990ef31" providerId="LiveId" clId="{C8132841-3322-4736-84AC-C88FB4676484}" dt="2020-09-18T14:31:09.159" v="11283" actId="14100"/>
        <pc:sldMkLst>
          <pc:docMk/>
          <pc:sldMk cId="3672784228" sldId="723"/>
        </pc:sldMkLst>
        <pc:spChg chg="mod">
          <ac:chgData name="OH YOUNGJEA" userId="004085827990ef31" providerId="LiveId" clId="{C8132841-3322-4736-84AC-C88FB4676484}" dt="2020-09-17T18:58:24.718" v="6790" actId="1076"/>
          <ac:spMkLst>
            <pc:docMk/>
            <pc:sldMk cId="3672784228" sldId="723"/>
            <ac:spMk id="9" creationId="{EB6CC774-62E7-4F2F-99B3-6B0FFD616D16}"/>
          </ac:spMkLst>
        </pc:spChg>
        <pc:spChg chg="mod">
          <ac:chgData name="OH YOUNGJEA" userId="004085827990ef31" providerId="LiveId" clId="{C8132841-3322-4736-84AC-C88FB4676484}" dt="2020-09-17T18:58:43.311" v="6793" actId="1076"/>
          <ac:spMkLst>
            <pc:docMk/>
            <pc:sldMk cId="3672784228" sldId="723"/>
            <ac:spMk id="10" creationId="{07B3172B-EB31-4FA5-A5EE-85A27E5DFDDF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11" creationId="{CAEE24F0-2367-4ED5-B0BF-C3145B179EA3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12" creationId="{D683D049-0A83-467A-9D13-1800DBCB4772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13" creationId="{33105684-7159-4067-B748-B5B66DE83D0C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14" creationId="{10123E6A-7DC4-4063-84C6-8F1D0FDAA7B1}"/>
          </ac:spMkLst>
        </pc:spChg>
        <pc:spChg chg="mod">
          <ac:chgData name="OH YOUNGJEA" userId="004085827990ef31" providerId="LiveId" clId="{C8132841-3322-4736-84AC-C88FB4676484}" dt="2020-09-17T18:58:50.270" v="6796" actId="20577"/>
          <ac:spMkLst>
            <pc:docMk/>
            <pc:sldMk cId="3672784228" sldId="723"/>
            <ac:spMk id="15" creationId="{23A3142C-EE91-40C7-8421-110391EE8EF5}"/>
          </ac:spMkLst>
        </pc:spChg>
        <pc:spChg chg="mod">
          <ac:chgData name="OH YOUNGJEA" userId="004085827990ef31" providerId="LiveId" clId="{C8132841-3322-4736-84AC-C88FB4676484}" dt="2020-09-17T18:58:53.398" v="6799" actId="20577"/>
          <ac:spMkLst>
            <pc:docMk/>
            <pc:sldMk cId="3672784228" sldId="723"/>
            <ac:spMk id="16" creationId="{B1C3575F-4696-46AA-8CCC-A75D2DDD3419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17" creationId="{A83C3345-FFD8-4943-B07B-43F2442A6407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18" creationId="{75952108-E0E6-4531-AFF1-4C0E596DE485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19" creationId="{E33ECE63-8C4C-4060-B41F-8802D18EA86E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20" creationId="{951B3131-6F52-4A15-B765-AB121C56EC01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21" creationId="{2042392E-9CA6-4F49-85B7-16D6BF204882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22" creationId="{5476597C-6FF4-46E1-B918-9A0051D37C2C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23" creationId="{51FF951B-EC60-4306-B32E-A9CA7F377DF3}"/>
          </ac:spMkLst>
        </pc:spChg>
        <pc:cxnChg chg="mod">
          <ac:chgData name="OH YOUNGJEA" userId="004085827990ef31" providerId="LiveId" clId="{C8132841-3322-4736-84AC-C88FB4676484}" dt="2020-09-18T14:31:09.159" v="11283" actId="14100"/>
          <ac:cxnSpMkLst>
            <pc:docMk/>
            <pc:sldMk cId="3672784228" sldId="723"/>
            <ac:cxnSpMk id="6" creationId="{E0A67455-B87E-4183-8DD4-C9C11B7EABBA}"/>
          </ac:cxnSpMkLst>
        </pc:cxnChg>
        <pc:cxnChg chg="mod">
          <ac:chgData name="OH YOUNGJEA" userId="004085827990ef31" providerId="LiveId" clId="{C8132841-3322-4736-84AC-C88FB4676484}" dt="2020-09-18T14:30:50.520" v="11282" actId="1035"/>
          <ac:cxnSpMkLst>
            <pc:docMk/>
            <pc:sldMk cId="3672784228" sldId="723"/>
            <ac:cxnSpMk id="8" creationId="{F3948BF0-9FCE-4E0C-BC37-AF7C2D2A5816}"/>
          </ac:cxnSpMkLst>
        </pc:cxnChg>
      </pc:sldChg>
      <pc:sldChg chg="modSp mod">
        <pc:chgData name="OH YOUNGJEA" userId="004085827990ef31" providerId="LiveId" clId="{C8132841-3322-4736-84AC-C88FB4676484}" dt="2020-09-17T19:08:59.744" v="7004" actId="20577"/>
        <pc:sldMkLst>
          <pc:docMk/>
          <pc:sldMk cId="3464320785" sldId="725"/>
        </pc:sldMkLst>
        <pc:spChg chg="mod">
          <ac:chgData name="OH YOUNGJEA" userId="004085827990ef31" providerId="LiveId" clId="{C8132841-3322-4736-84AC-C88FB4676484}" dt="2020-09-17T19:08:42.988" v="6999" actId="1076"/>
          <ac:spMkLst>
            <pc:docMk/>
            <pc:sldMk cId="3464320785" sldId="725"/>
            <ac:spMk id="2" creationId="{A45597D4-2B83-4205-9F20-2CE8FAD96A7B}"/>
          </ac:spMkLst>
        </pc:spChg>
        <pc:spChg chg="mod">
          <ac:chgData name="OH YOUNGJEA" userId="004085827990ef31" providerId="LiveId" clId="{C8132841-3322-4736-84AC-C88FB4676484}" dt="2020-09-17T19:08:59.744" v="7004" actId="20577"/>
          <ac:spMkLst>
            <pc:docMk/>
            <pc:sldMk cId="3464320785" sldId="725"/>
            <ac:spMk id="3" creationId="{94B90E40-086C-4EE7-A528-4EB69FC76EAF}"/>
          </ac:spMkLst>
        </pc:spChg>
      </pc:sldChg>
      <pc:sldChg chg="modSp new mod">
        <pc:chgData name="OH YOUNGJEA" userId="004085827990ef31" providerId="LiveId" clId="{C8132841-3322-4736-84AC-C88FB4676484}" dt="2020-09-17T19:11:35.912" v="7147" actId="1076"/>
        <pc:sldMkLst>
          <pc:docMk/>
          <pc:sldMk cId="1659914992" sldId="726"/>
        </pc:sldMkLst>
        <pc:spChg chg="mod">
          <ac:chgData name="OH YOUNGJEA" userId="004085827990ef31" providerId="LiveId" clId="{C8132841-3322-4736-84AC-C88FB4676484}" dt="2020-09-17T19:10:46.114" v="7053" actId="255"/>
          <ac:spMkLst>
            <pc:docMk/>
            <pc:sldMk cId="1659914992" sldId="726"/>
            <ac:spMk id="2" creationId="{3326799F-26E0-41CE-98CD-2E4BBBD89D75}"/>
          </ac:spMkLst>
        </pc:spChg>
        <pc:spChg chg="mod">
          <ac:chgData name="OH YOUNGJEA" userId="004085827990ef31" providerId="LiveId" clId="{C8132841-3322-4736-84AC-C88FB4676484}" dt="2020-09-17T19:11:35.912" v="7147" actId="1076"/>
          <ac:spMkLst>
            <pc:docMk/>
            <pc:sldMk cId="1659914992" sldId="726"/>
            <ac:spMk id="3" creationId="{15D7B67C-E5E8-4647-89BB-7F846BA3EA2D}"/>
          </ac:spMkLst>
        </pc:spChg>
      </pc:sldChg>
      <pc:sldChg chg="modSp mod">
        <pc:chgData name="OH YOUNGJEA" userId="004085827990ef31" providerId="LiveId" clId="{C8132841-3322-4736-84AC-C88FB4676484}" dt="2020-09-17T19:22:04.144" v="7165" actId="27636"/>
        <pc:sldMkLst>
          <pc:docMk/>
          <pc:sldMk cId="3803798414" sldId="896"/>
        </pc:sldMkLst>
        <pc:spChg chg="mod">
          <ac:chgData name="OH YOUNGJEA" userId="004085827990ef31" providerId="LiveId" clId="{C8132841-3322-4736-84AC-C88FB4676484}" dt="2020-09-17T19:22:04.144" v="7165" actId="27636"/>
          <ac:spMkLst>
            <pc:docMk/>
            <pc:sldMk cId="3803798414" sldId="896"/>
            <ac:spMk id="2" creationId="{97D6A6ED-65FB-4978-88B6-4C47AFF852DF}"/>
          </ac:spMkLst>
        </pc:spChg>
      </pc:sldChg>
      <pc:sldChg chg="modSp mod">
        <pc:chgData name="OH YOUNGJEA" userId="004085827990ef31" providerId="LiveId" clId="{C8132841-3322-4736-84AC-C88FB4676484}" dt="2020-09-18T20:48:34.030" v="13644" actId="1076"/>
        <pc:sldMkLst>
          <pc:docMk/>
          <pc:sldMk cId="3200998318" sldId="897"/>
        </pc:sldMkLst>
        <pc:spChg chg="mod">
          <ac:chgData name="OH YOUNGJEA" userId="004085827990ef31" providerId="LiveId" clId="{C8132841-3322-4736-84AC-C88FB4676484}" dt="2020-09-18T20:47:41.417" v="13632" actId="1076"/>
          <ac:spMkLst>
            <pc:docMk/>
            <pc:sldMk cId="3200998318" sldId="897"/>
            <ac:spMk id="2" creationId="{CBC940C6-DEB1-4FF7-9FD8-F6108963BDF9}"/>
          </ac:spMkLst>
        </pc:spChg>
        <pc:spChg chg="mod">
          <ac:chgData name="OH YOUNGJEA" userId="004085827990ef31" providerId="LiveId" clId="{C8132841-3322-4736-84AC-C88FB4676484}" dt="2020-09-18T20:48:23.215" v="13640" actId="14100"/>
          <ac:spMkLst>
            <pc:docMk/>
            <pc:sldMk cId="3200998318" sldId="897"/>
            <ac:spMk id="3" creationId="{D9DB18D9-F630-4223-867E-3895F7C99BD8}"/>
          </ac:spMkLst>
        </pc:spChg>
        <pc:spChg chg="mod">
          <ac:chgData name="OH YOUNGJEA" userId="004085827990ef31" providerId="LiveId" clId="{C8132841-3322-4736-84AC-C88FB4676484}" dt="2020-09-18T20:48:34.030" v="13644" actId="1076"/>
          <ac:spMkLst>
            <pc:docMk/>
            <pc:sldMk cId="3200998318" sldId="897"/>
            <ac:spMk id="4" creationId="{D5CD7B30-8703-574A-B09B-F5D092653F3F}"/>
          </ac:spMkLst>
        </pc:spChg>
        <pc:spChg chg="mod">
          <ac:chgData name="OH YOUNGJEA" userId="004085827990ef31" providerId="LiveId" clId="{C8132841-3322-4736-84AC-C88FB4676484}" dt="2020-09-18T20:48:31.233" v="13643" actId="255"/>
          <ac:spMkLst>
            <pc:docMk/>
            <pc:sldMk cId="3200998318" sldId="897"/>
            <ac:spMk id="5" creationId="{321E2F67-3910-B84B-9A16-F804409D0D6E}"/>
          </ac:spMkLst>
        </pc:spChg>
      </pc:sldChg>
      <pc:sldChg chg="modSp mod">
        <pc:chgData name="OH YOUNGJEA" userId="004085827990ef31" providerId="LiveId" clId="{C8132841-3322-4736-84AC-C88FB4676484}" dt="2020-09-18T20:48:50.643" v="13649" actId="1076"/>
        <pc:sldMkLst>
          <pc:docMk/>
          <pc:sldMk cId="2371027206" sldId="898"/>
        </pc:sldMkLst>
        <pc:spChg chg="mod">
          <ac:chgData name="OH YOUNGJEA" userId="004085827990ef31" providerId="LiveId" clId="{C8132841-3322-4736-84AC-C88FB4676484}" dt="2020-09-18T20:48:38.583" v="13645" actId="1076"/>
          <ac:spMkLst>
            <pc:docMk/>
            <pc:sldMk cId="2371027206" sldId="898"/>
            <ac:spMk id="2" creationId="{378BD905-FF1D-4C61-AFE6-F49692A0E0E2}"/>
          </ac:spMkLst>
        </pc:spChg>
        <pc:picChg chg="mod">
          <ac:chgData name="OH YOUNGJEA" userId="004085827990ef31" providerId="LiveId" clId="{C8132841-3322-4736-84AC-C88FB4676484}" dt="2020-09-18T20:48:50.643" v="13649" actId="1076"/>
          <ac:picMkLst>
            <pc:docMk/>
            <pc:sldMk cId="2371027206" sldId="898"/>
            <ac:picMk id="5" creationId="{B3794DA5-A619-45DE-8717-FB433561CE6C}"/>
          </ac:picMkLst>
        </pc:picChg>
      </pc:sldChg>
      <pc:sldChg chg="addSp delSp modSp mod">
        <pc:chgData name="OH YOUNGJEA" userId="004085827990ef31" providerId="LiveId" clId="{C8132841-3322-4736-84AC-C88FB4676484}" dt="2020-09-17T19:19:01.566" v="7156" actId="255"/>
        <pc:sldMkLst>
          <pc:docMk/>
          <pc:sldMk cId="2321109312" sldId="902"/>
        </pc:sldMkLst>
        <pc:spChg chg="mod">
          <ac:chgData name="OH YOUNGJEA" userId="004085827990ef31" providerId="LiveId" clId="{C8132841-3322-4736-84AC-C88FB4676484}" dt="2020-09-17T19:19:01.566" v="7156" actId="255"/>
          <ac:spMkLst>
            <pc:docMk/>
            <pc:sldMk cId="2321109312" sldId="902"/>
            <ac:spMk id="2" creationId="{79AB1BD7-64BC-4F88-B505-FA3A56F43E01}"/>
          </ac:spMkLst>
        </pc:spChg>
        <pc:spChg chg="del">
          <ac:chgData name="OH YOUNGJEA" userId="004085827990ef31" providerId="LiveId" clId="{C8132841-3322-4736-84AC-C88FB4676484}" dt="2020-09-17T19:18:47.276" v="7150" actId="478"/>
          <ac:spMkLst>
            <pc:docMk/>
            <pc:sldMk cId="2321109312" sldId="902"/>
            <ac:spMk id="5" creationId="{4499D53C-3BDF-4FF6-B4B8-949428549C0B}"/>
          </ac:spMkLst>
        </pc:spChg>
        <pc:spChg chg="del">
          <ac:chgData name="OH YOUNGJEA" userId="004085827990ef31" providerId="LiveId" clId="{C8132841-3322-4736-84AC-C88FB4676484}" dt="2020-09-17T19:18:45.432" v="7149" actId="478"/>
          <ac:spMkLst>
            <pc:docMk/>
            <pc:sldMk cId="2321109312" sldId="902"/>
            <ac:spMk id="6" creationId="{C87D7877-BD59-4536-836B-9737D07EF062}"/>
          </ac:spMkLst>
        </pc:spChg>
        <pc:spChg chg="del">
          <ac:chgData name="OH YOUNGJEA" userId="004085827990ef31" providerId="LiveId" clId="{C8132841-3322-4736-84AC-C88FB4676484}" dt="2020-09-17T19:18:45.432" v="7149" actId="478"/>
          <ac:spMkLst>
            <pc:docMk/>
            <pc:sldMk cId="2321109312" sldId="902"/>
            <ac:spMk id="7" creationId="{753850F0-6719-4689-A918-FA9B48027B55}"/>
          </ac:spMkLst>
        </pc:spChg>
        <pc:spChg chg="del">
          <ac:chgData name="OH YOUNGJEA" userId="004085827990ef31" providerId="LiveId" clId="{C8132841-3322-4736-84AC-C88FB4676484}" dt="2020-09-17T19:18:45.432" v="7149" actId="478"/>
          <ac:spMkLst>
            <pc:docMk/>
            <pc:sldMk cId="2321109312" sldId="902"/>
            <ac:spMk id="8" creationId="{3A990B93-EABE-49B4-A455-AA9E9C4641D3}"/>
          </ac:spMkLst>
        </pc:spChg>
        <pc:spChg chg="del">
          <ac:chgData name="OH YOUNGJEA" userId="004085827990ef31" providerId="LiveId" clId="{C8132841-3322-4736-84AC-C88FB4676484}" dt="2020-09-17T19:18:45.432" v="7149" actId="478"/>
          <ac:spMkLst>
            <pc:docMk/>
            <pc:sldMk cId="2321109312" sldId="902"/>
            <ac:spMk id="9" creationId="{391B6E49-0248-4440-A513-426330C4859F}"/>
          </ac:spMkLst>
        </pc:spChg>
        <pc:spChg chg="del">
          <ac:chgData name="OH YOUNGJEA" userId="004085827990ef31" providerId="LiveId" clId="{C8132841-3322-4736-84AC-C88FB4676484}" dt="2020-09-17T19:18:45.432" v="7149" actId="478"/>
          <ac:spMkLst>
            <pc:docMk/>
            <pc:sldMk cId="2321109312" sldId="902"/>
            <ac:spMk id="10" creationId="{EB0BFAC7-3A6A-41DF-BC40-820C2336089A}"/>
          </ac:spMkLst>
        </pc:spChg>
        <pc:spChg chg="del">
          <ac:chgData name="OH YOUNGJEA" userId="004085827990ef31" providerId="LiveId" clId="{C8132841-3322-4736-84AC-C88FB4676484}" dt="2020-09-17T19:18:45.432" v="7149" actId="478"/>
          <ac:spMkLst>
            <pc:docMk/>
            <pc:sldMk cId="2321109312" sldId="902"/>
            <ac:spMk id="11" creationId="{17DA70C2-19DF-4A61-8086-735804E56C64}"/>
          </ac:spMkLst>
        </pc:spChg>
        <pc:spChg chg="del">
          <ac:chgData name="OH YOUNGJEA" userId="004085827990ef31" providerId="LiveId" clId="{C8132841-3322-4736-84AC-C88FB4676484}" dt="2020-09-17T19:18:45.432" v="7149" actId="478"/>
          <ac:spMkLst>
            <pc:docMk/>
            <pc:sldMk cId="2321109312" sldId="902"/>
            <ac:spMk id="12" creationId="{44A2060A-4607-4432-9B93-872DF4AA70BA}"/>
          </ac:spMkLst>
        </pc:spChg>
        <pc:picChg chg="add mod">
          <ac:chgData name="OH YOUNGJEA" userId="004085827990ef31" providerId="LiveId" clId="{C8132841-3322-4736-84AC-C88FB4676484}" dt="2020-09-17T19:18:54.564" v="7154" actId="1076"/>
          <ac:picMkLst>
            <pc:docMk/>
            <pc:sldMk cId="2321109312" sldId="902"/>
            <ac:picMk id="4" creationId="{EAC84CF2-E7E9-46F9-AED4-B8244A963BDB}"/>
          </ac:picMkLst>
        </pc:picChg>
      </pc:sldChg>
      <pc:sldChg chg="del">
        <pc:chgData name="OH YOUNGJEA" userId="004085827990ef31" providerId="LiveId" clId="{C8132841-3322-4736-84AC-C88FB4676484}" dt="2020-09-17T19:20:31.722" v="7164" actId="47"/>
        <pc:sldMkLst>
          <pc:docMk/>
          <pc:sldMk cId="2440569238" sldId="916"/>
        </pc:sldMkLst>
      </pc:sldChg>
      <pc:sldChg chg="modSp mod">
        <pc:chgData name="OH YOUNGJEA" userId="004085827990ef31" providerId="LiveId" clId="{C8132841-3322-4736-84AC-C88FB4676484}" dt="2020-09-18T20:47:30.797" v="13631" actId="1076"/>
        <pc:sldMkLst>
          <pc:docMk/>
          <pc:sldMk cId="4047876544" sldId="918"/>
        </pc:sldMkLst>
        <pc:spChg chg="mod">
          <ac:chgData name="OH YOUNGJEA" userId="004085827990ef31" providerId="LiveId" clId="{C8132841-3322-4736-84AC-C88FB4676484}" dt="2020-09-18T20:46:24.055" v="13615" actId="255"/>
          <ac:spMkLst>
            <pc:docMk/>
            <pc:sldMk cId="4047876544" sldId="918"/>
            <ac:spMk id="2" creationId="{BA74E5E6-C0EA-4197-81C9-F4D54E474DB2}"/>
          </ac:spMkLst>
        </pc:spChg>
        <pc:spChg chg="mod">
          <ac:chgData name="OH YOUNGJEA" userId="004085827990ef31" providerId="LiveId" clId="{C8132841-3322-4736-84AC-C88FB4676484}" dt="2020-09-18T20:47:30.797" v="13631" actId="1076"/>
          <ac:spMkLst>
            <pc:docMk/>
            <pc:sldMk cId="4047876544" sldId="918"/>
            <ac:spMk id="3" creationId="{B8D08501-A70C-41A0-8CF0-31C2440A09D9}"/>
          </ac:spMkLst>
        </pc:spChg>
      </pc:sldChg>
      <pc:sldChg chg="modSp mod">
        <pc:chgData name="OH YOUNGJEA" userId="004085827990ef31" providerId="LiveId" clId="{C8132841-3322-4736-84AC-C88FB4676484}" dt="2020-09-18T02:09:17.488" v="11111" actId="1076"/>
        <pc:sldMkLst>
          <pc:docMk/>
          <pc:sldMk cId="1896503492" sldId="919"/>
        </pc:sldMkLst>
        <pc:spChg chg="mod">
          <ac:chgData name="OH YOUNGJEA" userId="004085827990ef31" providerId="LiveId" clId="{C8132841-3322-4736-84AC-C88FB4676484}" dt="2020-09-18T02:09:15.108" v="11110" actId="14100"/>
          <ac:spMkLst>
            <pc:docMk/>
            <pc:sldMk cId="1896503492" sldId="919"/>
            <ac:spMk id="2" creationId="{35F376CF-B50C-8B45-919A-32BD5BE402E7}"/>
          </ac:spMkLst>
        </pc:spChg>
        <pc:spChg chg="mod">
          <ac:chgData name="OH YOUNGJEA" userId="004085827990ef31" providerId="LiveId" clId="{C8132841-3322-4736-84AC-C88FB4676484}" dt="2020-09-18T02:09:17.488" v="11111" actId="1076"/>
          <ac:spMkLst>
            <pc:docMk/>
            <pc:sldMk cId="1896503492" sldId="919"/>
            <ac:spMk id="3" creationId="{54FB295F-53C3-CC4D-B95C-056568260F0F}"/>
          </ac:spMkLst>
        </pc:spChg>
      </pc:sldChg>
      <pc:sldChg chg="modSp del mod">
        <pc:chgData name="OH YOUNGJEA" userId="004085827990ef31" providerId="LiveId" clId="{C8132841-3322-4736-84AC-C88FB4676484}" dt="2020-09-18T02:08:35.956" v="11105" actId="2696"/>
        <pc:sldMkLst>
          <pc:docMk/>
          <pc:sldMk cId="2257422360" sldId="919"/>
        </pc:sldMkLst>
        <pc:spChg chg="mod">
          <ac:chgData name="OH YOUNGJEA" userId="004085827990ef31" providerId="LiveId" clId="{C8132841-3322-4736-84AC-C88FB4676484}" dt="2020-09-17T19:22:51.636" v="7168" actId="27636"/>
          <ac:spMkLst>
            <pc:docMk/>
            <pc:sldMk cId="2257422360" sldId="919"/>
            <ac:spMk id="3" creationId="{54FB295F-53C3-CC4D-B95C-056568260F0F}"/>
          </ac:spMkLst>
        </pc:spChg>
      </pc:sldChg>
      <pc:sldChg chg="modSp new mod">
        <pc:chgData name="OH YOUNGJEA" userId="004085827990ef31" providerId="LiveId" clId="{C8132841-3322-4736-84AC-C88FB4676484}" dt="2020-09-18T20:52:30.535" v="13674"/>
        <pc:sldMkLst>
          <pc:docMk/>
          <pc:sldMk cId="3098931337" sldId="920"/>
        </pc:sldMkLst>
        <pc:spChg chg="mod">
          <ac:chgData name="OH YOUNGJEA" userId="004085827990ef31" providerId="LiveId" clId="{C8132841-3322-4736-84AC-C88FB4676484}" dt="2020-09-18T00:27:28.221" v="7890" actId="14100"/>
          <ac:spMkLst>
            <pc:docMk/>
            <pc:sldMk cId="3098931337" sldId="920"/>
            <ac:spMk id="2" creationId="{7981F838-8AF4-4C39-B7D5-06B3CE33DB3C}"/>
          </ac:spMkLst>
        </pc:spChg>
        <pc:spChg chg="mod">
          <ac:chgData name="OH YOUNGJEA" userId="004085827990ef31" providerId="LiveId" clId="{C8132841-3322-4736-84AC-C88FB4676484}" dt="2020-09-18T20:52:30.535" v="13674"/>
          <ac:spMkLst>
            <pc:docMk/>
            <pc:sldMk cId="3098931337" sldId="920"/>
            <ac:spMk id="3" creationId="{EABE70E0-0354-4E9D-9F10-C18403E60DA8}"/>
          </ac:spMkLst>
        </pc:spChg>
      </pc:sldChg>
      <pc:sldChg chg="modSp new mod">
        <pc:chgData name="OH YOUNGJEA" userId="004085827990ef31" providerId="LiveId" clId="{C8132841-3322-4736-84AC-C88FB4676484}" dt="2020-09-18T01:04:42.366" v="9985" actId="20577"/>
        <pc:sldMkLst>
          <pc:docMk/>
          <pc:sldMk cId="3312945596" sldId="921"/>
        </pc:sldMkLst>
        <pc:spChg chg="mod">
          <ac:chgData name="OH YOUNGJEA" userId="004085827990ef31" providerId="LiveId" clId="{C8132841-3322-4736-84AC-C88FB4676484}" dt="2020-09-18T00:35:52.922" v="8308" actId="20577"/>
          <ac:spMkLst>
            <pc:docMk/>
            <pc:sldMk cId="3312945596" sldId="921"/>
            <ac:spMk id="2" creationId="{02F63D36-DE65-4556-A130-849BFA2B683D}"/>
          </ac:spMkLst>
        </pc:spChg>
        <pc:spChg chg="mod">
          <ac:chgData name="OH YOUNGJEA" userId="004085827990ef31" providerId="LiveId" clId="{C8132841-3322-4736-84AC-C88FB4676484}" dt="2020-09-18T01:04:42.366" v="9985" actId="20577"/>
          <ac:spMkLst>
            <pc:docMk/>
            <pc:sldMk cId="3312945596" sldId="921"/>
            <ac:spMk id="3" creationId="{EBFBB03E-2B2F-4E29-8E77-3F34EE1C3150}"/>
          </ac:spMkLst>
        </pc:spChg>
      </pc:sldChg>
      <pc:sldChg chg="modSp new mod">
        <pc:chgData name="OH YOUNGJEA" userId="004085827990ef31" providerId="LiveId" clId="{C8132841-3322-4736-84AC-C88FB4676484}" dt="2020-09-18T01:21:04.780" v="10467" actId="27636"/>
        <pc:sldMkLst>
          <pc:docMk/>
          <pc:sldMk cId="1098362564" sldId="922"/>
        </pc:sldMkLst>
        <pc:spChg chg="mod">
          <ac:chgData name="OH YOUNGJEA" userId="004085827990ef31" providerId="LiveId" clId="{C8132841-3322-4736-84AC-C88FB4676484}" dt="2020-09-18T00:43:39.270" v="8890" actId="20577"/>
          <ac:spMkLst>
            <pc:docMk/>
            <pc:sldMk cId="1098362564" sldId="922"/>
            <ac:spMk id="2" creationId="{5B26A758-2717-4364-B2EF-F6B184ADDCD8}"/>
          </ac:spMkLst>
        </pc:spChg>
        <pc:spChg chg="mod">
          <ac:chgData name="OH YOUNGJEA" userId="004085827990ef31" providerId="LiveId" clId="{C8132841-3322-4736-84AC-C88FB4676484}" dt="2020-09-18T01:21:04.780" v="10467" actId="27636"/>
          <ac:spMkLst>
            <pc:docMk/>
            <pc:sldMk cId="1098362564" sldId="922"/>
            <ac:spMk id="3" creationId="{2865229E-4D87-4921-B6B7-471848BF7BB0}"/>
          </ac:spMkLst>
        </pc:spChg>
      </pc:sldChg>
      <pc:sldChg chg="modSp mod">
        <pc:chgData name="OH YOUNGJEA" userId="004085827990ef31" providerId="LiveId" clId="{C8132841-3322-4736-84AC-C88FB4676484}" dt="2020-09-18T01:21:41.059" v="10481" actId="20577"/>
        <pc:sldMkLst>
          <pc:docMk/>
          <pc:sldMk cId="2289815712" sldId="923"/>
        </pc:sldMkLst>
        <pc:spChg chg="mod">
          <ac:chgData name="OH YOUNGJEA" userId="004085827990ef31" providerId="LiveId" clId="{C8132841-3322-4736-84AC-C88FB4676484}" dt="2020-09-18T01:21:41.059" v="10481" actId="20577"/>
          <ac:spMkLst>
            <pc:docMk/>
            <pc:sldMk cId="2289815712" sldId="923"/>
            <ac:spMk id="2" creationId="{011C9B1E-E2FC-D742-9BD3-6C3981142F4E}"/>
          </ac:spMkLst>
        </pc:spChg>
      </pc:sldChg>
      <pc:sldChg chg="delSp mod">
        <pc:chgData name="OH YOUNGJEA" userId="004085827990ef31" providerId="LiveId" clId="{C8132841-3322-4736-84AC-C88FB4676484}" dt="2020-09-18T01:21:30.035" v="10468" actId="478"/>
        <pc:sldMkLst>
          <pc:docMk/>
          <pc:sldMk cId="439824599" sldId="924"/>
        </pc:sldMkLst>
        <pc:spChg chg="del">
          <ac:chgData name="OH YOUNGJEA" userId="004085827990ef31" providerId="LiveId" clId="{C8132841-3322-4736-84AC-C88FB4676484}" dt="2020-09-18T01:21:30.035" v="10468" actId="478"/>
          <ac:spMkLst>
            <pc:docMk/>
            <pc:sldMk cId="439824599" sldId="924"/>
            <ac:spMk id="2" creationId="{47BFF9A0-CCB8-C240-AE0E-A99B2A4020CF}"/>
          </ac:spMkLst>
        </pc:spChg>
      </pc:sldChg>
      <pc:sldChg chg="delSp mod">
        <pc:chgData name="OH YOUNGJEA" userId="004085827990ef31" providerId="LiveId" clId="{C8132841-3322-4736-84AC-C88FB4676484}" dt="2020-09-18T01:21:56.783" v="10482" actId="478"/>
        <pc:sldMkLst>
          <pc:docMk/>
          <pc:sldMk cId="196801436" sldId="926"/>
        </pc:sldMkLst>
        <pc:spChg chg="del">
          <ac:chgData name="OH YOUNGJEA" userId="004085827990ef31" providerId="LiveId" clId="{C8132841-3322-4736-84AC-C88FB4676484}" dt="2020-09-18T01:21:56.783" v="10482" actId="478"/>
          <ac:spMkLst>
            <pc:docMk/>
            <pc:sldMk cId="196801436" sldId="926"/>
            <ac:spMk id="2" creationId="{724E04A5-81A1-B84D-9580-87F9BA3CC27A}"/>
          </ac:spMkLst>
        </pc:spChg>
      </pc:sldChg>
      <pc:sldChg chg="delSp mod">
        <pc:chgData name="OH YOUNGJEA" userId="004085827990ef31" providerId="LiveId" clId="{C8132841-3322-4736-84AC-C88FB4676484}" dt="2020-09-18T01:22:01.100" v="10483" actId="478"/>
        <pc:sldMkLst>
          <pc:docMk/>
          <pc:sldMk cId="479793782" sldId="927"/>
        </pc:sldMkLst>
        <pc:spChg chg="del">
          <ac:chgData name="OH YOUNGJEA" userId="004085827990ef31" providerId="LiveId" clId="{C8132841-3322-4736-84AC-C88FB4676484}" dt="2020-09-18T01:22:01.100" v="10483" actId="478"/>
          <ac:spMkLst>
            <pc:docMk/>
            <pc:sldMk cId="479793782" sldId="927"/>
            <ac:spMk id="2" creationId="{5A0F8AE4-132D-5B4C-A14C-74B52BE17CF8}"/>
          </ac:spMkLst>
        </pc:spChg>
      </pc:sldChg>
      <pc:sldChg chg="addSp delSp modSp new mod">
        <pc:chgData name="OH YOUNGJEA" userId="004085827990ef31" providerId="LiveId" clId="{C8132841-3322-4736-84AC-C88FB4676484}" dt="2020-09-18T00:49:33.553" v="9018" actId="1076"/>
        <pc:sldMkLst>
          <pc:docMk/>
          <pc:sldMk cId="1695197653" sldId="928"/>
        </pc:sldMkLst>
        <pc:spChg chg="mod">
          <ac:chgData name="OH YOUNGJEA" userId="004085827990ef31" providerId="LiveId" clId="{C8132841-3322-4736-84AC-C88FB4676484}" dt="2020-09-18T00:49:25.273" v="9015"/>
          <ac:spMkLst>
            <pc:docMk/>
            <pc:sldMk cId="1695197653" sldId="928"/>
            <ac:spMk id="2" creationId="{32236B31-37DB-4CE5-8402-D6A454A751F3}"/>
          </ac:spMkLst>
        </pc:spChg>
        <pc:spChg chg="del">
          <ac:chgData name="OH YOUNGJEA" userId="004085827990ef31" providerId="LiveId" clId="{C8132841-3322-4736-84AC-C88FB4676484}" dt="2020-09-18T00:48:01.930" v="8900" actId="22"/>
          <ac:spMkLst>
            <pc:docMk/>
            <pc:sldMk cId="1695197653" sldId="928"/>
            <ac:spMk id="3" creationId="{6E69276F-8CCB-4826-9BD1-7955344695E6}"/>
          </ac:spMkLst>
        </pc:spChg>
        <pc:picChg chg="add mod ord">
          <ac:chgData name="OH YOUNGJEA" userId="004085827990ef31" providerId="LiveId" clId="{C8132841-3322-4736-84AC-C88FB4676484}" dt="2020-09-18T00:49:33.553" v="9018" actId="1076"/>
          <ac:picMkLst>
            <pc:docMk/>
            <pc:sldMk cId="1695197653" sldId="928"/>
            <ac:picMk id="5" creationId="{A0100D58-7E75-4551-8678-92336D4D94DF}"/>
          </ac:picMkLst>
        </pc:picChg>
      </pc:sldChg>
      <pc:sldChg chg="addSp delSp modSp new mod ord">
        <pc:chgData name="OH YOUNGJEA" userId="004085827990ef31" providerId="LiveId" clId="{C8132841-3322-4736-84AC-C88FB4676484}" dt="2020-09-18T00:56:45.237" v="9301"/>
        <pc:sldMkLst>
          <pc:docMk/>
          <pc:sldMk cId="1110486758" sldId="929"/>
        </pc:sldMkLst>
        <pc:spChg chg="mod">
          <ac:chgData name="OH YOUNGJEA" userId="004085827990ef31" providerId="LiveId" clId="{C8132841-3322-4736-84AC-C88FB4676484}" dt="2020-09-18T00:51:13.217" v="9053"/>
          <ac:spMkLst>
            <pc:docMk/>
            <pc:sldMk cId="1110486758" sldId="929"/>
            <ac:spMk id="2" creationId="{2480BC7F-C0DE-43D2-A9F7-5ACE25092B2A}"/>
          </ac:spMkLst>
        </pc:spChg>
        <pc:spChg chg="del">
          <ac:chgData name="OH YOUNGJEA" userId="004085827990ef31" providerId="LiveId" clId="{C8132841-3322-4736-84AC-C88FB4676484}" dt="2020-09-18T00:50:55.915" v="9020" actId="22"/>
          <ac:spMkLst>
            <pc:docMk/>
            <pc:sldMk cId="1110486758" sldId="929"/>
            <ac:spMk id="3" creationId="{39740328-A3CB-40BE-928F-3FA900948923}"/>
          </ac:spMkLst>
        </pc:spChg>
        <pc:spChg chg="add mod">
          <ac:chgData name="OH YOUNGJEA" userId="004085827990ef31" providerId="LiveId" clId="{C8132841-3322-4736-84AC-C88FB4676484}" dt="2020-09-18T00:53:30.272" v="9295" actId="1076"/>
          <ac:spMkLst>
            <pc:docMk/>
            <pc:sldMk cId="1110486758" sldId="929"/>
            <ac:spMk id="6" creationId="{D72E9E9D-AEFC-4C7D-AB7C-FF1A345E2416}"/>
          </ac:spMkLst>
        </pc:spChg>
        <pc:spChg chg="add del mod">
          <ac:chgData name="OH YOUNGJEA" userId="004085827990ef31" providerId="LiveId" clId="{C8132841-3322-4736-84AC-C88FB4676484}" dt="2020-09-18T00:54:44.338" v="9299" actId="478"/>
          <ac:spMkLst>
            <pc:docMk/>
            <pc:sldMk cId="1110486758" sldId="929"/>
            <ac:spMk id="7" creationId="{8194A280-10BB-4791-BA52-534BD366ADFC}"/>
          </ac:spMkLst>
        </pc:spChg>
        <pc:picChg chg="add mod ord">
          <ac:chgData name="OH YOUNGJEA" userId="004085827990ef31" providerId="LiveId" clId="{C8132841-3322-4736-84AC-C88FB4676484}" dt="2020-09-18T00:51:16.735" v="9055" actId="1076"/>
          <ac:picMkLst>
            <pc:docMk/>
            <pc:sldMk cId="1110486758" sldId="929"/>
            <ac:picMk id="5" creationId="{3BB424C6-E75B-4302-A95A-4EAC3E326353}"/>
          </ac:picMkLst>
        </pc:picChg>
      </pc:sldChg>
      <pc:sldChg chg="addSp delSp modSp new mod">
        <pc:chgData name="OH YOUNGJEA" userId="004085827990ef31" providerId="LiveId" clId="{C8132841-3322-4736-84AC-C88FB4676484}" dt="2020-09-18T01:03:28.705" v="9921" actId="1076"/>
        <pc:sldMkLst>
          <pc:docMk/>
          <pc:sldMk cId="3953752234" sldId="930"/>
        </pc:sldMkLst>
        <pc:spChg chg="mod">
          <ac:chgData name="OH YOUNGJEA" userId="004085827990ef31" providerId="LiveId" clId="{C8132841-3322-4736-84AC-C88FB4676484}" dt="2020-09-18T01:03:28.705" v="9921" actId="1076"/>
          <ac:spMkLst>
            <pc:docMk/>
            <pc:sldMk cId="3953752234" sldId="930"/>
            <ac:spMk id="2" creationId="{F7A7FA73-94BF-47AD-930D-ED61063999DB}"/>
          </ac:spMkLst>
        </pc:spChg>
        <pc:spChg chg="del">
          <ac:chgData name="OH YOUNGJEA" userId="004085827990ef31" providerId="LiveId" clId="{C8132841-3322-4736-84AC-C88FB4676484}" dt="2020-09-18T00:56:52.168" v="9303" actId="22"/>
          <ac:spMkLst>
            <pc:docMk/>
            <pc:sldMk cId="3953752234" sldId="930"/>
            <ac:spMk id="3" creationId="{CEFF9A73-A812-4382-B86C-609C177351DC}"/>
          </ac:spMkLst>
        </pc:spChg>
        <pc:spChg chg="add mod">
          <ac:chgData name="OH YOUNGJEA" userId="004085827990ef31" providerId="LiveId" clId="{C8132841-3322-4736-84AC-C88FB4676484}" dt="2020-09-18T01:03:24.665" v="9920" actId="1036"/>
          <ac:spMkLst>
            <pc:docMk/>
            <pc:sldMk cId="3953752234" sldId="930"/>
            <ac:spMk id="6" creationId="{210CF62D-0F58-42D3-8B90-BFE82887A9E6}"/>
          </ac:spMkLst>
        </pc:spChg>
        <pc:spChg chg="add mod">
          <ac:chgData name="OH YOUNGJEA" userId="004085827990ef31" providerId="LiveId" clId="{C8132841-3322-4736-84AC-C88FB4676484}" dt="2020-09-18T01:03:24.665" v="9920" actId="1036"/>
          <ac:spMkLst>
            <pc:docMk/>
            <pc:sldMk cId="3953752234" sldId="930"/>
            <ac:spMk id="8" creationId="{CBCCD6BD-80C1-4D6E-9DA2-5763F10A0ADC}"/>
          </ac:spMkLst>
        </pc:spChg>
        <pc:spChg chg="add mod">
          <ac:chgData name="OH YOUNGJEA" userId="004085827990ef31" providerId="LiveId" clId="{C8132841-3322-4736-84AC-C88FB4676484}" dt="2020-09-18T01:03:24.665" v="9920" actId="1036"/>
          <ac:spMkLst>
            <pc:docMk/>
            <pc:sldMk cId="3953752234" sldId="930"/>
            <ac:spMk id="9" creationId="{A435E503-5A88-455C-A252-BA9B73EF2599}"/>
          </ac:spMkLst>
        </pc:spChg>
        <pc:spChg chg="add mod">
          <ac:chgData name="OH YOUNGJEA" userId="004085827990ef31" providerId="LiveId" clId="{C8132841-3322-4736-84AC-C88FB4676484}" dt="2020-09-18T01:03:24.665" v="9920" actId="1036"/>
          <ac:spMkLst>
            <pc:docMk/>
            <pc:sldMk cId="3953752234" sldId="930"/>
            <ac:spMk id="10" creationId="{B36461B6-A062-4B0D-A756-C240FACB71D4}"/>
          </ac:spMkLst>
        </pc:spChg>
        <pc:picChg chg="add mod ord">
          <ac:chgData name="OH YOUNGJEA" userId="004085827990ef31" providerId="LiveId" clId="{C8132841-3322-4736-84AC-C88FB4676484}" dt="2020-09-18T01:03:24.665" v="9920" actId="1036"/>
          <ac:picMkLst>
            <pc:docMk/>
            <pc:sldMk cId="3953752234" sldId="930"/>
            <ac:picMk id="5" creationId="{99679AFC-E7B5-4264-8904-4929DC4DAC0D}"/>
          </ac:picMkLst>
        </pc:picChg>
      </pc:sldChg>
      <pc:sldChg chg="addSp delSp modSp add mod">
        <pc:chgData name="OH YOUNGJEA" userId="004085827990ef31" providerId="LiveId" clId="{C8132841-3322-4736-84AC-C88FB4676484}" dt="2020-09-18T01:29:48.856" v="10547" actId="20577"/>
        <pc:sldMkLst>
          <pc:docMk/>
          <pc:sldMk cId="2856131194" sldId="931"/>
        </pc:sldMkLst>
        <pc:spChg chg="mod">
          <ac:chgData name="OH YOUNGJEA" userId="004085827990ef31" providerId="LiveId" clId="{C8132841-3322-4736-84AC-C88FB4676484}" dt="2020-09-18T01:29:48.856" v="10547" actId="20577"/>
          <ac:spMkLst>
            <pc:docMk/>
            <pc:sldMk cId="2856131194" sldId="931"/>
            <ac:spMk id="2" creationId="{011C9B1E-E2FC-D742-9BD3-6C3981142F4E}"/>
          </ac:spMkLst>
        </pc:spChg>
        <pc:spChg chg="del">
          <ac:chgData name="OH YOUNGJEA" userId="004085827990ef31" providerId="LiveId" clId="{C8132841-3322-4736-84AC-C88FB4676484}" dt="2020-09-18T01:28:57.566" v="10543" actId="478"/>
          <ac:spMkLst>
            <pc:docMk/>
            <pc:sldMk cId="2856131194" sldId="931"/>
            <ac:spMk id="3" creationId="{EB370E7D-4684-6E40-A402-AACB9FCE4277}"/>
          </ac:spMkLst>
        </pc:spChg>
        <pc:spChg chg="add del mod">
          <ac:chgData name="OH YOUNGJEA" userId="004085827990ef31" providerId="LiveId" clId="{C8132841-3322-4736-84AC-C88FB4676484}" dt="2020-09-18T01:28:59.648" v="10544" actId="478"/>
          <ac:spMkLst>
            <pc:docMk/>
            <pc:sldMk cId="2856131194" sldId="931"/>
            <ac:spMk id="5" creationId="{B75CD043-4F50-43F7-8C72-16B830C327A0}"/>
          </ac:spMkLst>
        </pc:spChg>
      </pc:sldChg>
      <pc:sldChg chg="delSp modSp new mod">
        <pc:chgData name="OH YOUNGJEA" userId="004085827990ef31" providerId="LiveId" clId="{C8132841-3322-4736-84AC-C88FB4676484}" dt="2020-09-18T02:22:35.416" v="11121"/>
        <pc:sldMkLst>
          <pc:docMk/>
          <pc:sldMk cId="1639377777" sldId="932"/>
        </pc:sldMkLst>
        <pc:spChg chg="del">
          <ac:chgData name="OH YOUNGJEA" userId="004085827990ef31" providerId="LiveId" clId="{C8132841-3322-4736-84AC-C88FB4676484}" dt="2020-09-18T01:50:59.520" v="10657" actId="478"/>
          <ac:spMkLst>
            <pc:docMk/>
            <pc:sldMk cId="1639377777" sldId="932"/>
            <ac:spMk id="2" creationId="{8CE988CD-B56D-44A7-8188-83E42007673D}"/>
          </ac:spMkLst>
        </pc:spChg>
        <pc:spChg chg="mod">
          <ac:chgData name="OH YOUNGJEA" userId="004085827990ef31" providerId="LiveId" clId="{C8132841-3322-4736-84AC-C88FB4676484}" dt="2020-09-18T02:22:35.416" v="11121"/>
          <ac:spMkLst>
            <pc:docMk/>
            <pc:sldMk cId="1639377777" sldId="932"/>
            <ac:spMk id="3" creationId="{494083B9-2062-4356-AB94-F8E6ED9F504F}"/>
          </ac:spMkLst>
        </pc:spChg>
      </pc:sldChg>
      <pc:sldChg chg="modSp add mod">
        <pc:chgData name="OH YOUNGJEA" userId="004085827990ef31" providerId="LiveId" clId="{C8132841-3322-4736-84AC-C88FB4676484}" dt="2020-09-18T03:26:33.281" v="11188"/>
        <pc:sldMkLst>
          <pc:docMk/>
          <pc:sldMk cId="1899172569" sldId="933"/>
        </pc:sldMkLst>
        <pc:spChg chg="mod">
          <ac:chgData name="OH YOUNGJEA" userId="004085827990ef31" providerId="LiveId" clId="{C8132841-3322-4736-84AC-C88FB4676484}" dt="2020-09-18T03:26:33.281" v="11188"/>
          <ac:spMkLst>
            <pc:docMk/>
            <pc:sldMk cId="1899172569" sldId="933"/>
            <ac:spMk id="3" creationId="{58FC1837-27BA-47F2-97D4-66AA654F5584}"/>
          </ac:spMkLst>
        </pc:spChg>
      </pc:sldChg>
      <pc:sldChg chg="addSp delSp modSp new mod">
        <pc:chgData name="OH YOUNGJEA" userId="004085827990ef31" providerId="LiveId" clId="{C8132841-3322-4736-84AC-C88FB4676484}" dt="2020-09-18T03:27:30.200" v="11202" actId="1076"/>
        <pc:sldMkLst>
          <pc:docMk/>
          <pc:sldMk cId="2032553851" sldId="934"/>
        </pc:sldMkLst>
        <pc:spChg chg="del">
          <ac:chgData name="OH YOUNGJEA" userId="004085827990ef31" providerId="LiveId" clId="{C8132841-3322-4736-84AC-C88FB4676484}" dt="2020-09-18T03:26:42.898" v="11191" actId="478"/>
          <ac:spMkLst>
            <pc:docMk/>
            <pc:sldMk cId="2032553851" sldId="934"/>
            <ac:spMk id="2" creationId="{1C1786D7-4BAF-4696-A76E-179987E33F9C}"/>
          </ac:spMkLst>
        </pc:spChg>
        <pc:spChg chg="del">
          <ac:chgData name="OH YOUNGJEA" userId="004085827990ef31" providerId="LiveId" clId="{C8132841-3322-4736-84AC-C88FB4676484}" dt="2020-09-18T03:26:41.156" v="11190" actId="478"/>
          <ac:spMkLst>
            <pc:docMk/>
            <pc:sldMk cId="2032553851" sldId="934"/>
            <ac:spMk id="3" creationId="{7C6B79D4-E878-4435-81D7-E4CC0B8ECDEE}"/>
          </ac:spMkLst>
        </pc:spChg>
        <pc:spChg chg="add mod">
          <ac:chgData name="OH YOUNGJEA" userId="004085827990ef31" providerId="LiveId" clId="{C8132841-3322-4736-84AC-C88FB4676484}" dt="2020-09-18T03:27:30.200" v="11202" actId="1076"/>
          <ac:spMkLst>
            <pc:docMk/>
            <pc:sldMk cId="2032553851" sldId="934"/>
            <ac:spMk id="5" creationId="{52299FF1-FA61-4C88-9280-5DBFB2BCAABB}"/>
          </ac:spMkLst>
        </pc:spChg>
      </pc:sldChg>
      <pc:sldChg chg="addSp delSp modSp new del mod">
        <pc:chgData name="OH YOUNGJEA" userId="004085827990ef31" providerId="LiveId" clId="{C8132841-3322-4736-84AC-C88FB4676484}" dt="2020-09-18T03:29:06.634" v="11226" actId="47"/>
        <pc:sldMkLst>
          <pc:docMk/>
          <pc:sldMk cId="2474426947" sldId="935"/>
        </pc:sldMkLst>
        <pc:spChg chg="del">
          <ac:chgData name="OH YOUNGJEA" userId="004085827990ef31" providerId="LiveId" clId="{C8132841-3322-4736-84AC-C88FB4676484}" dt="2020-09-18T03:27:33.933" v="11203" actId="478"/>
          <ac:spMkLst>
            <pc:docMk/>
            <pc:sldMk cId="2474426947" sldId="935"/>
            <ac:spMk id="2" creationId="{BF97256D-CE61-433D-AD06-CF3595056E0A}"/>
          </ac:spMkLst>
        </pc:spChg>
        <pc:spChg chg="del">
          <ac:chgData name="OH YOUNGJEA" userId="004085827990ef31" providerId="LiveId" clId="{C8132841-3322-4736-84AC-C88FB4676484}" dt="2020-09-18T03:26:58.656" v="11193" actId="22"/>
          <ac:spMkLst>
            <pc:docMk/>
            <pc:sldMk cId="2474426947" sldId="935"/>
            <ac:spMk id="3" creationId="{2B872907-EF1C-492C-99B0-32B6175D92A7}"/>
          </ac:spMkLst>
        </pc:spChg>
        <pc:spChg chg="add del mod">
          <ac:chgData name="OH YOUNGJEA" userId="004085827990ef31" providerId="LiveId" clId="{C8132841-3322-4736-84AC-C88FB4676484}" dt="2020-09-18T03:27:01.343" v="11194" actId="478"/>
          <ac:spMkLst>
            <pc:docMk/>
            <pc:sldMk cId="2474426947" sldId="935"/>
            <ac:spMk id="5" creationId="{FE185763-801E-45B6-8D48-A07B24E9B69B}"/>
          </ac:spMkLst>
        </pc:spChg>
        <pc:spChg chg="add del mod">
          <ac:chgData name="OH YOUNGJEA" userId="004085827990ef31" providerId="LiveId" clId="{C8132841-3322-4736-84AC-C88FB4676484}" dt="2020-09-18T03:28:24.261" v="11218" actId="21"/>
          <ac:spMkLst>
            <pc:docMk/>
            <pc:sldMk cId="2474426947" sldId="935"/>
            <ac:spMk id="7" creationId="{0B7ABB5D-7986-4DB6-87B1-1F21BA269198}"/>
          </ac:spMkLst>
        </pc:spChg>
      </pc:sldChg>
      <pc:sldChg chg="addSp delSp modSp new mod">
        <pc:chgData name="OH YOUNGJEA" userId="004085827990ef31" providerId="LiveId" clId="{C8132841-3322-4736-84AC-C88FB4676484}" dt="2020-09-18T03:28:12.612" v="11217" actId="1076"/>
        <pc:sldMkLst>
          <pc:docMk/>
          <pc:sldMk cId="83313846" sldId="936"/>
        </pc:sldMkLst>
        <pc:spChg chg="del">
          <ac:chgData name="OH YOUNGJEA" userId="004085827990ef31" providerId="LiveId" clId="{C8132841-3322-4736-84AC-C88FB4676484}" dt="2020-09-18T03:27:45.094" v="11207" actId="478"/>
          <ac:spMkLst>
            <pc:docMk/>
            <pc:sldMk cId="83313846" sldId="936"/>
            <ac:spMk id="2" creationId="{594E1978-4965-46BA-8350-217505E1257C}"/>
          </ac:spMkLst>
        </pc:spChg>
        <pc:spChg chg="del">
          <ac:chgData name="OH YOUNGJEA" userId="004085827990ef31" providerId="LiveId" clId="{C8132841-3322-4736-84AC-C88FB4676484}" dt="2020-09-18T03:27:43.866" v="11206" actId="478"/>
          <ac:spMkLst>
            <pc:docMk/>
            <pc:sldMk cId="83313846" sldId="936"/>
            <ac:spMk id="3" creationId="{4B463AE1-151B-451F-9AE1-8BF6F7C708C3}"/>
          </ac:spMkLst>
        </pc:spChg>
        <pc:spChg chg="add del">
          <ac:chgData name="OH YOUNGJEA" userId="004085827990ef31" providerId="LiveId" clId="{C8132841-3322-4736-84AC-C88FB4676484}" dt="2020-09-18T03:27:50.089" v="11209" actId="22"/>
          <ac:spMkLst>
            <pc:docMk/>
            <pc:sldMk cId="83313846" sldId="936"/>
            <ac:spMk id="5" creationId="{BC5FD5B7-71F4-4437-AD46-3AE25E02E0DF}"/>
          </ac:spMkLst>
        </pc:spChg>
        <pc:spChg chg="add mod">
          <ac:chgData name="OH YOUNGJEA" userId="004085827990ef31" providerId="LiveId" clId="{C8132841-3322-4736-84AC-C88FB4676484}" dt="2020-09-18T03:28:12.612" v="11217" actId="1076"/>
          <ac:spMkLst>
            <pc:docMk/>
            <pc:sldMk cId="83313846" sldId="936"/>
            <ac:spMk id="7" creationId="{373FF75F-B572-4026-8CC1-5F3A0F8C5E3E}"/>
          </ac:spMkLst>
        </pc:spChg>
      </pc:sldChg>
      <pc:sldChg chg="addSp modSp add mod">
        <pc:chgData name="OH YOUNGJEA" userId="004085827990ef31" providerId="LiveId" clId="{C8132841-3322-4736-84AC-C88FB4676484}" dt="2020-09-18T03:28:32.893" v="11222" actId="1076"/>
        <pc:sldMkLst>
          <pc:docMk/>
          <pc:sldMk cId="1508111585" sldId="937"/>
        </pc:sldMkLst>
        <pc:spChg chg="add mod">
          <ac:chgData name="OH YOUNGJEA" userId="004085827990ef31" providerId="LiveId" clId="{C8132841-3322-4736-84AC-C88FB4676484}" dt="2020-09-18T03:28:32.893" v="11222" actId="1076"/>
          <ac:spMkLst>
            <pc:docMk/>
            <pc:sldMk cId="1508111585" sldId="937"/>
            <ac:spMk id="3" creationId="{BAD81004-03F1-46A7-8AC4-75E20697C96A}"/>
          </ac:spMkLst>
        </pc:spChg>
      </pc:sldChg>
      <pc:sldChg chg="addSp modSp add mod">
        <pc:chgData name="OH YOUNGJEA" userId="004085827990ef31" providerId="LiveId" clId="{C8132841-3322-4736-84AC-C88FB4676484}" dt="2020-09-18T03:28:46.003" v="11225" actId="1076"/>
        <pc:sldMkLst>
          <pc:docMk/>
          <pc:sldMk cId="4233351309" sldId="938"/>
        </pc:sldMkLst>
        <pc:spChg chg="add mod">
          <ac:chgData name="OH YOUNGJEA" userId="004085827990ef31" providerId="LiveId" clId="{C8132841-3322-4736-84AC-C88FB4676484}" dt="2020-09-18T03:28:46.003" v="11225" actId="1076"/>
          <ac:spMkLst>
            <pc:docMk/>
            <pc:sldMk cId="4233351309" sldId="938"/>
            <ac:spMk id="3" creationId="{8E09204D-A13D-4A92-A551-F36750EBD628}"/>
          </ac:spMkLst>
        </pc:spChg>
      </pc:sldChg>
      <pc:sldChg chg="addSp delSp modSp new del mod">
        <pc:chgData name="OH YOUNGJEA" userId="004085827990ef31" providerId="LiveId" clId="{C8132841-3322-4736-84AC-C88FB4676484}" dt="2020-09-18T20:30:43.427" v="13325" actId="2696"/>
        <pc:sldMkLst>
          <pc:docMk/>
          <pc:sldMk cId="2596168415" sldId="939"/>
        </pc:sldMkLst>
        <pc:spChg chg="del">
          <ac:chgData name="OH YOUNGJEA" userId="004085827990ef31" providerId="LiveId" clId="{C8132841-3322-4736-84AC-C88FB4676484}" dt="2020-09-18T03:31:43.364" v="11228" actId="478"/>
          <ac:spMkLst>
            <pc:docMk/>
            <pc:sldMk cId="2596168415" sldId="939"/>
            <ac:spMk id="2" creationId="{B69A0497-168B-4B01-AB36-4D1C05314C62}"/>
          </ac:spMkLst>
        </pc:spChg>
        <pc:spChg chg="del">
          <ac:chgData name="OH YOUNGJEA" userId="004085827990ef31" providerId="LiveId" clId="{C8132841-3322-4736-84AC-C88FB4676484}" dt="2020-09-18T03:31:47.802" v="11229" actId="478"/>
          <ac:spMkLst>
            <pc:docMk/>
            <pc:sldMk cId="2596168415" sldId="939"/>
            <ac:spMk id="3" creationId="{13752BB6-53B9-4C24-99F3-A1F36D426E0B}"/>
          </ac:spMkLst>
        </pc:spChg>
        <pc:spChg chg="add mod">
          <ac:chgData name="OH YOUNGJEA" userId="004085827990ef31" providerId="LiveId" clId="{C8132841-3322-4736-84AC-C88FB4676484}" dt="2020-09-18T03:39:07.186" v="11261" actId="1076"/>
          <ac:spMkLst>
            <pc:docMk/>
            <pc:sldMk cId="2596168415" sldId="939"/>
            <ac:spMk id="5" creationId="{336C1029-0751-4421-B243-AB63D0CAFD5B}"/>
          </ac:spMkLst>
        </pc:spChg>
        <pc:spChg chg="add mod">
          <ac:chgData name="OH YOUNGJEA" userId="004085827990ef31" providerId="LiveId" clId="{C8132841-3322-4736-84AC-C88FB4676484}" dt="2020-09-18T03:37:32.148" v="11257" actId="14100"/>
          <ac:spMkLst>
            <pc:docMk/>
            <pc:sldMk cId="2596168415" sldId="939"/>
            <ac:spMk id="7" creationId="{58EE9968-9A50-41A2-A6A5-E91B418EA37B}"/>
          </ac:spMkLst>
        </pc:spChg>
        <pc:graphicFrameChg chg="add">
          <ac:chgData name="OH YOUNGJEA" userId="004085827990ef31" providerId="LiveId" clId="{C8132841-3322-4736-84AC-C88FB4676484}" dt="2020-09-18T03:37:43.388" v="11258" actId="22"/>
          <ac:graphicFrameMkLst>
            <pc:docMk/>
            <pc:sldMk cId="2596168415" sldId="939"/>
            <ac:graphicFrameMk id="9" creationId="{5C7DFBFF-64F5-4057-BC08-69F0E7A67E2F}"/>
          </ac:graphicFrameMkLst>
        </pc:graphicFrameChg>
        <pc:graphicFrameChg chg="add">
          <ac:chgData name="OH YOUNGJEA" userId="004085827990ef31" providerId="LiveId" clId="{C8132841-3322-4736-84AC-C88FB4676484}" dt="2020-09-18T03:37:46.373" v="11259" actId="22"/>
          <ac:graphicFrameMkLst>
            <pc:docMk/>
            <pc:sldMk cId="2596168415" sldId="939"/>
            <ac:graphicFrameMk id="11" creationId="{9853CC48-B611-4026-8E18-E48984540E19}"/>
          </ac:graphicFrameMkLst>
        </pc:graphicFrameChg>
      </pc:sldChg>
      <pc:sldChg chg="add del">
        <pc:chgData name="OH YOUNGJEA" userId="004085827990ef31" providerId="LiveId" clId="{C8132841-3322-4736-84AC-C88FB4676484}" dt="2020-09-18T03:29:06.634" v="11226" actId="47"/>
        <pc:sldMkLst>
          <pc:docMk/>
          <pc:sldMk cId="2909260448" sldId="939"/>
        </pc:sldMkLst>
      </pc:sldChg>
      <pc:sldChg chg="addSp modSp mod">
        <pc:chgData name="OH YOUNGJEA" userId="004085827990ef31" providerId="LiveId" clId="{C8132841-3322-4736-84AC-C88FB4676484}" dt="2020-09-18T20:33:12.781" v="13334" actId="1076"/>
        <pc:sldMkLst>
          <pc:docMk/>
          <pc:sldMk cId="1349022229" sldId="940"/>
        </pc:sldMkLst>
        <pc:spChg chg="add mod">
          <ac:chgData name="OH YOUNGJEA" userId="004085827990ef31" providerId="LiveId" clId="{C8132841-3322-4736-84AC-C88FB4676484}" dt="2020-09-18T20:32:56.858" v="13330" actId="14100"/>
          <ac:spMkLst>
            <pc:docMk/>
            <pc:sldMk cId="1349022229" sldId="940"/>
            <ac:spMk id="3" creationId="{C5E9B5AB-B1F9-448A-83BC-204127C8B060}"/>
          </ac:spMkLst>
        </pc:spChg>
        <pc:spChg chg="add mod">
          <ac:chgData name="OH YOUNGJEA" userId="004085827990ef31" providerId="LiveId" clId="{C8132841-3322-4736-84AC-C88FB4676484}" dt="2020-09-18T20:33:12.781" v="13334" actId="1076"/>
          <ac:spMkLst>
            <pc:docMk/>
            <pc:sldMk cId="1349022229" sldId="940"/>
            <ac:spMk id="5" creationId="{0B843AE4-B1B2-4AC3-AD06-9794CDDF240F}"/>
          </ac:spMkLst>
        </pc:spChg>
      </pc:sldChg>
      <pc:sldChg chg="add del">
        <pc:chgData name="OH YOUNGJEA" userId="004085827990ef31" providerId="LiveId" clId="{C8132841-3322-4736-84AC-C88FB4676484}" dt="2020-09-18T03:29:06.634" v="11226" actId="47"/>
        <pc:sldMkLst>
          <pc:docMk/>
          <pc:sldMk cId="2582363726" sldId="940"/>
        </pc:sldMkLst>
      </pc:sldChg>
      <pc:sldChg chg="add del">
        <pc:chgData name="OH YOUNGJEA" userId="004085827990ef31" providerId="LiveId" clId="{C8132841-3322-4736-84AC-C88FB4676484}" dt="2020-09-18T20:30:43.427" v="13325" actId="2696"/>
        <pc:sldMkLst>
          <pc:docMk/>
          <pc:sldMk cId="3055430745" sldId="940"/>
        </pc:sldMkLst>
      </pc:sldChg>
      <pc:sldChg chg="addSp modSp mod">
        <pc:chgData name="OH YOUNGJEA" userId="004085827990ef31" providerId="LiveId" clId="{C8132841-3322-4736-84AC-C88FB4676484}" dt="2020-09-18T20:36:04.921" v="13391" actId="113"/>
        <pc:sldMkLst>
          <pc:docMk/>
          <pc:sldMk cId="180366817" sldId="941"/>
        </pc:sldMkLst>
        <pc:spChg chg="add mod">
          <ac:chgData name="OH YOUNGJEA" userId="004085827990ef31" providerId="LiveId" clId="{C8132841-3322-4736-84AC-C88FB4676484}" dt="2020-09-18T20:35:06.105" v="13349" actId="1076"/>
          <ac:spMkLst>
            <pc:docMk/>
            <pc:sldMk cId="180366817" sldId="941"/>
            <ac:spMk id="2" creationId="{8B9DEBBC-76D7-42A8-AD94-5624D8F7B2D5}"/>
          </ac:spMkLst>
        </pc:spChg>
        <pc:spChg chg="add mod">
          <ac:chgData name="OH YOUNGJEA" userId="004085827990ef31" providerId="LiveId" clId="{C8132841-3322-4736-84AC-C88FB4676484}" dt="2020-09-18T20:35:08.549" v="13350" actId="1076"/>
          <ac:spMkLst>
            <pc:docMk/>
            <pc:sldMk cId="180366817" sldId="941"/>
            <ac:spMk id="6" creationId="{9A932570-08B8-46A2-A898-406537D072B2}"/>
          </ac:spMkLst>
        </pc:spChg>
        <pc:spChg chg="add mod">
          <ac:chgData name="OH YOUNGJEA" userId="004085827990ef31" providerId="LiveId" clId="{C8132841-3322-4736-84AC-C88FB4676484}" dt="2020-09-18T20:36:04.921" v="13391" actId="113"/>
          <ac:spMkLst>
            <pc:docMk/>
            <pc:sldMk cId="180366817" sldId="941"/>
            <ac:spMk id="7" creationId="{87E9E875-35FF-4AE9-B9E9-35ADA48F3BB1}"/>
          </ac:spMkLst>
        </pc:spChg>
        <pc:spChg chg="add mod">
          <ac:chgData name="OH YOUNGJEA" userId="004085827990ef31" providerId="LiveId" clId="{C8132841-3322-4736-84AC-C88FB4676484}" dt="2020-09-18T20:35:59.764" v="13389" actId="1076"/>
          <ac:spMkLst>
            <pc:docMk/>
            <pc:sldMk cId="180366817" sldId="941"/>
            <ac:spMk id="8" creationId="{BD9D4F2D-2630-44BF-A495-965F8878EFE8}"/>
          </ac:spMkLst>
        </pc:spChg>
      </pc:sldChg>
      <pc:sldChg chg="addSp add del mod">
        <pc:chgData name="OH YOUNGJEA" userId="004085827990ef31" providerId="LiveId" clId="{C8132841-3322-4736-84AC-C88FB4676484}" dt="2020-09-18T20:30:43.427" v="13325" actId="2696"/>
        <pc:sldMkLst>
          <pc:docMk/>
          <pc:sldMk cId="1376817922" sldId="941"/>
        </pc:sldMkLst>
        <pc:graphicFrameChg chg="add">
          <ac:chgData name="OH YOUNGJEA" userId="004085827990ef31" providerId="LiveId" clId="{C8132841-3322-4736-84AC-C88FB4676484}" dt="2020-09-18T03:38:08.399" v="11260" actId="22"/>
          <ac:graphicFrameMkLst>
            <pc:docMk/>
            <pc:sldMk cId="1376817922" sldId="941"/>
            <ac:graphicFrameMk id="3" creationId="{339D7D7C-8C67-4A26-84E2-259FE1A5FA00}"/>
          </ac:graphicFrameMkLst>
        </pc:graphicFrameChg>
      </pc:sldChg>
      <pc:sldChg chg="add del">
        <pc:chgData name="OH YOUNGJEA" userId="004085827990ef31" providerId="LiveId" clId="{C8132841-3322-4736-84AC-C88FB4676484}" dt="2020-09-18T20:30:43.427" v="13325" actId="2696"/>
        <pc:sldMkLst>
          <pc:docMk/>
          <pc:sldMk cId="333140496" sldId="942"/>
        </pc:sldMkLst>
      </pc:sldChg>
      <pc:sldChg chg="addSp delSp modSp mod">
        <pc:chgData name="OH YOUNGJEA" userId="004085827990ef31" providerId="LiveId" clId="{C8132841-3322-4736-84AC-C88FB4676484}" dt="2020-09-18T20:44:52.841" v="13612" actId="6549"/>
        <pc:sldMkLst>
          <pc:docMk/>
          <pc:sldMk cId="419347359" sldId="942"/>
        </pc:sldMkLst>
        <pc:spChg chg="add mod">
          <ac:chgData name="OH YOUNGJEA" userId="004085827990ef31" providerId="LiveId" clId="{C8132841-3322-4736-84AC-C88FB4676484}" dt="2020-09-18T20:36:33.320" v="13394" actId="14100"/>
          <ac:spMkLst>
            <pc:docMk/>
            <pc:sldMk cId="419347359" sldId="942"/>
            <ac:spMk id="3" creationId="{783A5493-DFF3-4F61-AC5C-207B3D78870D}"/>
          </ac:spMkLst>
        </pc:spChg>
        <pc:spChg chg="add del mod">
          <ac:chgData name="OH YOUNGJEA" userId="004085827990ef31" providerId="LiveId" clId="{C8132841-3322-4736-84AC-C88FB4676484}" dt="2020-09-18T20:44:52.841" v="13612" actId="6549"/>
          <ac:spMkLst>
            <pc:docMk/>
            <pc:sldMk cId="419347359" sldId="942"/>
            <ac:spMk id="5" creationId="{4413A075-053A-4A40-9710-421F3EEAD5AD}"/>
          </ac:spMkLst>
        </pc:spChg>
        <pc:spChg chg="add del mod">
          <ac:chgData name="OH YOUNGJEA" userId="004085827990ef31" providerId="LiveId" clId="{C8132841-3322-4736-84AC-C88FB4676484}" dt="2020-09-18T20:38:05.991" v="13411"/>
          <ac:spMkLst>
            <pc:docMk/>
            <pc:sldMk cId="419347359" sldId="942"/>
            <ac:spMk id="7" creationId="{3C7E3A83-6724-4FD6-92CF-D86AB2B281CC}"/>
          </ac:spMkLst>
        </pc:spChg>
        <pc:spChg chg="add del mod">
          <ac:chgData name="OH YOUNGJEA" userId="004085827990ef31" providerId="LiveId" clId="{C8132841-3322-4736-84AC-C88FB4676484}" dt="2020-09-18T20:38:05.993" v="13413"/>
          <ac:spMkLst>
            <pc:docMk/>
            <pc:sldMk cId="419347359" sldId="942"/>
            <ac:spMk id="9" creationId="{A53ADCD6-6834-4526-BE2C-061DE4E6A622}"/>
          </ac:spMkLst>
        </pc:spChg>
        <pc:spChg chg="add del mod">
          <ac:chgData name="OH YOUNGJEA" userId="004085827990ef31" providerId="LiveId" clId="{C8132841-3322-4736-84AC-C88FB4676484}" dt="2020-09-18T20:38:36.107" v="13418" actId="478"/>
          <ac:spMkLst>
            <pc:docMk/>
            <pc:sldMk cId="419347359" sldId="942"/>
            <ac:spMk id="11" creationId="{B32EA9C7-28D9-4A07-9900-CD538073DB36}"/>
          </ac:spMkLst>
        </pc:spChg>
      </pc:sldChg>
      <pc:sldChg chg="add del">
        <pc:chgData name="OH YOUNGJEA" userId="004085827990ef31" providerId="LiveId" clId="{C8132841-3322-4736-84AC-C88FB4676484}" dt="2020-09-18T20:30:43.427" v="13325" actId="2696"/>
        <pc:sldMkLst>
          <pc:docMk/>
          <pc:sldMk cId="963434075" sldId="943"/>
        </pc:sldMkLst>
      </pc:sldChg>
      <pc:sldChg chg="del">
        <pc:chgData name="OH YOUNGJEA" userId="004085827990ef31" providerId="LiveId" clId="{C8132841-3322-4736-84AC-C88FB4676484}" dt="2020-09-18T20:45:36.698" v="13613" actId="47"/>
        <pc:sldMkLst>
          <pc:docMk/>
          <pc:sldMk cId="3054087273" sldId="943"/>
        </pc:sldMkLst>
      </pc:sldChg>
      <pc:sldChg chg="addSp delSp modSp new mod">
        <pc:chgData name="OH YOUNGJEA" userId="004085827990ef31" providerId="LiveId" clId="{C8132841-3322-4736-84AC-C88FB4676484}" dt="2020-09-18T20:14:00.583" v="13018" actId="1076"/>
        <pc:sldMkLst>
          <pc:docMk/>
          <pc:sldMk cId="2350368580" sldId="944"/>
        </pc:sldMkLst>
        <pc:spChg chg="mod">
          <ac:chgData name="OH YOUNGJEA" userId="004085827990ef31" providerId="LiveId" clId="{C8132841-3322-4736-84AC-C88FB4676484}" dt="2020-09-18T20:14:00.583" v="13018" actId="1076"/>
          <ac:spMkLst>
            <pc:docMk/>
            <pc:sldMk cId="2350368580" sldId="944"/>
            <ac:spMk id="2" creationId="{330C7A44-8FF3-4C9B-9878-B708C616DBE4}"/>
          </ac:spMkLst>
        </pc:spChg>
        <pc:spChg chg="mod">
          <ac:chgData name="OH YOUNGJEA" userId="004085827990ef31" providerId="LiveId" clId="{C8132841-3322-4736-84AC-C88FB4676484}" dt="2020-09-18T18:58:32.738" v="11969" actId="20577"/>
          <ac:spMkLst>
            <pc:docMk/>
            <pc:sldMk cId="2350368580" sldId="944"/>
            <ac:spMk id="3" creationId="{C50D4CFC-FC5D-4DBD-9F1F-DEF63C4EC15B}"/>
          </ac:spMkLst>
        </pc:spChg>
        <pc:picChg chg="add del mod">
          <ac:chgData name="OH YOUNGJEA" userId="004085827990ef31" providerId="LiveId" clId="{C8132841-3322-4736-84AC-C88FB4676484}" dt="2020-09-18T18:50:41.790" v="11887" actId="478"/>
          <ac:picMkLst>
            <pc:docMk/>
            <pc:sldMk cId="2350368580" sldId="944"/>
            <ac:picMk id="5" creationId="{8A05BEC2-CC6D-4620-92B0-E76DFC4068E6}"/>
          </ac:picMkLst>
        </pc:picChg>
        <pc:picChg chg="add mod">
          <ac:chgData name="OH YOUNGJEA" userId="004085827990ef31" providerId="LiveId" clId="{C8132841-3322-4736-84AC-C88FB4676484}" dt="2020-09-18T18:51:04.124" v="11894" actId="1076"/>
          <ac:picMkLst>
            <pc:docMk/>
            <pc:sldMk cId="2350368580" sldId="944"/>
            <ac:picMk id="7" creationId="{2A0F3740-34EB-4518-A814-7A02C5C49CAB}"/>
          </ac:picMkLst>
        </pc:picChg>
      </pc:sldChg>
      <pc:sldChg chg="addSp delSp modSp new mod">
        <pc:chgData name="OH YOUNGJEA" userId="004085827990ef31" providerId="LiveId" clId="{C8132841-3322-4736-84AC-C88FB4676484}" dt="2020-09-18T19:02:06.201" v="11983" actId="1076"/>
        <pc:sldMkLst>
          <pc:docMk/>
          <pc:sldMk cId="2343439664" sldId="945"/>
        </pc:sldMkLst>
        <pc:spChg chg="del">
          <ac:chgData name="OH YOUNGJEA" userId="004085827990ef31" providerId="LiveId" clId="{C8132841-3322-4736-84AC-C88FB4676484}" dt="2020-09-18T18:59:25.625" v="11970" actId="478"/>
          <ac:spMkLst>
            <pc:docMk/>
            <pc:sldMk cId="2343439664" sldId="945"/>
            <ac:spMk id="2" creationId="{629C38C2-0EEF-4468-9A35-985AC33C1B7C}"/>
          </ac:spMkLst>
        </pc:spChg>
        <pc:spChg chg="del">
          <ac:chgData name="OH YOUNGJEA" userId="004085827990ef31" providerId="LiveId" clId="{C8132841-3322-4736-84AC-C88FB4676484}" dt="2020-09-18T18:59:27.904" v="11971" actId="478"/>
          <ac:spMkLst>
            <pc:docMk/>
            <pc:sldMk cId="2343439664" sldId="945"/>
            <ac:spMk id="3" creationId="{0977D203-08A1-4CA9-BF4E-5DE76D76A597}"/>
          </ac:spMkLst>
        </pc:spChg>
        <pc:picChg chg="add del">
          <ac:chgData name="OH YOUNGJEA" userId="004085827990ef31" providerId="LiveId" clId="{C8132841-3322-4736-84AC-C88FB4676484}" dt="2020-09-18T18:47:51.045" v="11862" actId="21"/>
          <ac:picMkLst>
            <pc:docMk/>
            <pc:sldMk cId="2343439664" sldId="945"/>
            <ac:picMk id="5" creationId="{B631D3F8-1F3A-4A80-9991-013CC31B063F}"/>
          </ac:picMkLst>
        </pc:picChg>
        <pc:picChg chg="add mod">
          <ac:chgData name="OH YOUNGJEA" userId="004085827990ef31" providerId="LiveId" clId="{C8132841-3322-4736-84AC-C88FB4676484}" dt="2020-09-18T19:02:06.201" v="11983" actId="1076"/>
          <ac:picMkLst>
            <pc:docMk/>
            <pc:sldMk cId="2343439664" sldId="945"/>
            <ac:picMk id="7" creationId="{3AB5F81A-03DE-4B36-8E71-D7868EA8059F}"/>
          </ac:picMkLst>
        </pc:picChg>
      </pc:sldChg>
      <pc:sldChg chg="addSp delSp modSp add mod">
        <pc:chgData name="OH YOUNGJEA" userId="004085827990ef31" providerId="LiveId" clId="{C8132841-3322-4736-84AC-C88FB4676484}" dt="2020-09-18T18:57:35.931" v="11930" actId="1076"/>
        <pc:sldMkLst>
          <pc:docMk/>
          <pc:sldMk cId="2841027165" sldId="946"/>
        </pc:sldMkLst>
        <pc:spChg chg="del">
          <ac:chgData name="OH YOUNGJEA" userId="004085827990ef31" providerId="LiveId" clId="{C8132841-3322-4736-84AC-C88FB4676484}" dt="2020-09-18T18:57:17.253" v="11923" actId="478"/>
          <ac:spMkLst>
            <pc:docMk/>
            <pc:sldMk cId="2841027165" sldId="946"/>
            <ac:spMk id="2" creationId="{330C7A44-8FF3-4C9B-9878-B708C616DBE4}"/>
          </ac:spMkLst>
        </pc:spChg>
        <pc:spChg chg="mod">
          <ac:chgData name="OH YOUNGJEA" userId="004085827990ef31" providerId="LiveId" clId="{C8132841-3322-4736-84AC-C88FB4676484}" dt="2020-09-18T18:57:24.531" v="11925" actId="1076"/>
          <ac:spMkLst>
            <pc:docMk/>
            <pc:sldMk cId="2841027165" sldId="946"/>
            <ac:spMk id="3" creationId="{C50D4CFC-FC5D-4DBD-9F1F-DEF63C4EC15B}"/>
          </ac:spMkLst>
        </pc:spChg>
        <pc:spChg chg="add del mod">
          <ac:chgData name="OH YOUNGJEA" userId="004085827990ef31" providerId="LiveId" clId="{C8132841-3322-4736-84AC-C88FB4676484}" dt="2020-09-18T18:57:20.192" v="11924" actId="478"/>
          <ac:spMkLst>
            <pc:docMk/>
            <pc:sldMk cId="2841027165" sldId="946"/>
            <ac:spMk id="7" creationId="{CA0B6BBB-D859-44D8-ABE1-F493E6C9B57C}"/>
          </ac:spMkLst>
        </pc:spChg>
        <pc:picChg chg="add mod">
          <ac:chgData name="OH YOUNGJEA" userId="004085827990ef31" providerId="LiveId" clId="{C8132841-3322-4736-84AC-C88FB4676484}" dt="2020-09-18T18:57:35.931" v="11930" actId="1076"/>
          <ac:picMkLst>
            <pc:docMk/>
            <pc:sldMk cId="2841027165" sldId="946"/>
            <ac:picMk id="5" creationId="{A82620F7-ED20-4BBE-B607-FA62F77B144E}"/>
          </ac:picMkLst>
        </pc:picChg>
      </pc:sldChg>
      <pc:sldChg chg="addSp delSp modSp new mod">
        <pc:chgData name="OH YOUNGJEA" userId="004085827990ef31" providerId="LiveId" clId="{C8132841-3322-4736-84AC-C88FB4676484}" dt="2020-09-18T18:57:03.516" v="11920" actId="1076"/>
        <pc:sldMkLst>
          <pc:docMk/>
          <pc:sldMk cId="3755770192" sldId="947"/>
        </pc:sldMkLst>
        <pc:spChg chg="del">
          <ac:chgData name="OH YOUNGJEA" userId="004085827990ef31" providerId="LiveId" clId="{C8132841-3322-4736-84AC-C88FB4676484}" dt="2020-09-18T18:52:17.017" v="11897" actId="478"/>
          <ac:spMkLst>
            <pc:docMk/>
            <pc:sldMk cId="3755770192" sldId="947"/>
            <ac:spMk id="2" creationId="{3BD7255F-E9C5-4027-932F-340A53BBEA1B}"/>
          </ac:spMkLst>
        </pc:spChg>
        <pc:spChg chg="del">
          <ac:chgData name="OH YOUNGJEA" userId="004085827990ef31" providerId="LiveId" clId="{C8132841-3322-4736-84AC-C88FB4676484}" dt="2020-09-18T18:52:18.758" v="11898" actId="478"/>
          <ac:spMkLst>
            <pc:docMk/>
            <pc:sldMk cId="3755770192" sldId="947"/>
            <ac:spMk id="3" creationId="{B273C53A-DDB4-451E-A364-63EB8FD8A4B5}"/>
          </ac:spMkLst>
        </pc:spChg>
        <pc:picChg chg="add mod">
          <ac:chgData name="OH YOUNGJEA" userId="004085827990ef31" providerId="LiveId" clId="{C8132841-3322-4736-84AC-C88FB4676484}" dt="2020-09-18T18:57:03.516" v="11920" actId="1076"/>
          <ac:picMkLst>
            <pc:docMk/>
            <pc:sldMk cId="3755770192" sldId="947"/>
            <ac:picMk id="5" creationId="{DBFC5C40-31AD-442F-A0E5-115EF7CD1531}"/>
          </ac:picMkLst>
        </pc:picChg>
        <pc:picChg chg="add del mod">
          <ac:chgData name="OH YOUNGJEA" userId="004085827990ef31" providerId="LiveId" clId="{C8132841-3322-4736-84AC-C88FB4676484}" dt="2020-09-18T18:53:49.466" v="11911" actId="478"/>
          <ac:picMkLst>
            <pc:docMk/>
            <pc:sldMk cId="3755770192" sldId="947"/>
            <ac:picMk id="7" creationId="{A73A629C-3E61-40C0-94D5-161C89ED4499}"/>
          </ac:picMkLst>
        </pc:picChg>
      </pc:sldChg>
      <pc:sldChg chg="modSp new mod">
        <pc:chgData name="OH YOUNGJEA" userId="004085827990ef31" providerId="LiveId" clId="{C8132841-3322-4736-84AC-C88FB4676484}" dt="2020-09-18T19:29:34.561" v="12766"/>
        <pc:sldMkLst>
          <pc:docMk/>
          <pc:sldMk cId="1374058470" sldId="948"/>
        </pc:sldMkLst>
        <pc:spChg chg="mod">
          <ac:chgData name="OH YOUNGJEA" userId="004085827990ef31" providerId="LiveId" clId="{C8132841-3322-4736-84AC-C88FB4676484}" dt="2020-09-18T19:27:20.064" v="12604" actId="14100"/>
          <ac:spMkLst>
            <pc:docMk/>
            <pc:sldMk cId="1374058470" sldId="948"/>
            <ac:spMk id="2" creationId="{72E45069-3B0C-43E8-9124-62E4262669BD}"/>
          </ac:spMkLst>
        </pc:spChg>
        <pc:spChg chg="mod">
          <ac:chgData name="OH YOUNGJEA" userId="004085827990ef31" providerId="LiveId" clId="{C8132841-3322-4736-84AC-C88FB4676484}" dt="2020-09-18T19:29:34.561" v="12766"/>
          <ac:spMkLst>
            <pc:docMk/>
            <pc:sldMk cId="1374058470" sldId="948"/>
            <ac:spMk id="3" creationId="{81A59DE4-B8FC-4F53-AC82-A72B00EEB997}"/>
          </ac:spMkLst>
        </pc:spChg>
      </pc:sldChg>
      <pc:sldChg chg="addSp delSp modSp new mod">
        <pc:chgData name="OH YOUNGJEA" userId="004085827990ef31" providerId="LiveId" clId="{C8132841-3322-4736-84AC-C88FB4676484}" dt="2020-09-18T19:14:50.698" v="12169" actId="1076"/>
        <pc:sldMkLst>
          <pc:docMk/>
          <pc:sldMk cId="1761655613" sldId="949"/>
        </pc:sldMkLst>
        <pc:spChg chg="del mod">
          <ac:chgData name="OH YOUNGJEA" userId="004085827990ef31" providerId="LiveId" clId="{C8132841-3322-4736-84AC-C88FB4676484}" dt="2020-09-18T19:03:25.105" v="12011" actId="478"/>
          <ac:spMkLst>
            <pc:docMk/>
            <pc:sldMk cId="1761655613" sldId="949"/>
            <ac:spMk id="2" creationId="{6936DA49-F627-4AF9-B8C8-314AA5D07E22}"/>
          </ac:spMkLst>
        </pc:spChg>
        <pc:spChg chg="mod">
          <ac:chgData name="OH YOUNGJEA" userId="004085827990ef31" providerId="LiveId" clId="{C8132841-3322-4736-84AC-C88FB4676484}" dt="2020-09-18T19:12:28.693" v="12164"/>
          <ac:spMkLst>
            <pc:docMk/>
            <pc:sldMk cId="1761655613" sldId="949"/>
            <ac:spMk id="3" creationId="{A8871DB9-2963-4614-BB49-A19FE0444ED1}"/>
          </ac:spMkLst>
        </pc:spChg>
        <pc:spChg chg="add del mod">
          <ac:chgData name="OH YOUNGJEA" userId="004085827990ef31" providerId="LiveId" clId="{C8132841-3322-4736-84AC-C88FB4676484}" dt="2020-09-18T19:03:27.142" v="12012" actId="478"/>
          <ac:spMkLst>
            <pc:docMk/>
            <pc:sldMk cId="1761655613" sldId="949"/>
            <ac:spMk id="5" creationId="{635E6DD0-05F3-4B16-9177-E9429699B486}"/>
          </ac:spMkLst>
        </pc:spChg>
        <pc:picChg chg="add mod">
          <ac:chgData name="OH YOUNGJEA" userId="004085827990ef31" providerId="LiveId" clId="{C8132841-3322-4736-84AC-C88FB4676484}" dt="2020-09-18T19:14:50.698" v="12169" actId="1076"/>
          <ac:picMkLst>
            <pc:docMk/>
            <pc:sldMk cId="1761655613" sldId="949"/>
            <ac:picMk id="7" creationId="{DAF13DD5-03DE-479E-AC6E-BE7388C247B6}"/>
          </ac:picMkLst>
        </pc:picChg>
      </pc:sldChg>
      <pc:sldChg chg="addSp delSp modSp new mod">
        <pc:chgData name="OH YOUNGJEA" userId="004085827990ef31" providerId="LiveId" clId="{C8132841-3322-4736-84AC-C88FB4676484}" dt="2020-09-18T19:17:50.883" v="12226" actId="20577"/>
        <pc:sldMkLst>
          <pc:docMk/>
          <pc:sldMk cId="1577002322" sldId="950"/>
        </pc:sldMkLst>
        <pc:spChg chg="del">
          <ac:chgData name="OH YOUNGJEA" userId="004085827990ef31" providerId="LiveId" clId="{C8132841-3322-4736-84AC-C88FB4676484}" dt="2020-09-18T19:14:58.852" v="12171" actId="478"/>
          <ac:spMkLst>
            <pc:docMk/>
            <pc:sldMk cId="1577002322" sldId="950"/>
            <ac:spMk id="2" creationId="{2E1725A4-F226-4F5B-AF57-A750B6A021C7}"/>
          </ac:spMkLst>
        </pc:spChg>
        <pc:spChg chg="del">
          <ac:chgData name="OH YOUNGJEA" userId="004085827990ef31" providerId="LiveId" clId="{C8132841-3322-4736-84AC-C88FB4676484}" dt="2020-09-18T19:15:00.442" v="12172" actId="478"/>
          <ac:spMkLst>
            <pc:docMk/>
            <pc:sldMk cId="1577002322" sldId="950"/>
            <ac:spMk id="3" creationId="{F2D87752-27D0-4B2D-9DB0-B8BB8098EDEA}"/>
          </ac:spMkLst>
        </pc:spChg>
        <pc:spChg chg="add mod">
          <ac:chgData name="OH YOUNGJEA" userId="004085827990ef31" providerId="LiveId" clId="{C8132841-3322-4736-84AC-C88FB4676484}" dt="2020-09-18T19:17:00.215" v="12196" actId="207"/>
          <ac:spMkLst>
            <pc:docMk/>
            <pc:sldMk cId="1577002322" sldId="950"/>
            <ac:spMk id="8" creationId="{5AF65A0B-98C2-42A2-81BC-05914A16CD2D}"/>
          </ac:spMkLst>
        </pc:spChg>
        <pc:spChg chg="add mod">
          <ac:chgData name="OH YOUNGJEA" userId="004085827990ef31" providerId="LiveId" clId="{C8132841-3322-4736-84AC-C88FB4676484}" dt="2020-09-18T19:17:19.917" v="12213" actId="20577"/>
          <ac:spMkLst>
            <pc:docMk/>
            <pc:sldMk cId="1577002322" sldId="950"/>
            <ac:spMk id="10" creationId="{46439392-F5D5-43B9-8FC0-5C7C79EE8BB4}"/>
          </ac:spMkLst>
        </pc:spChg>
        <pc:spChg chg="add mod">
          <ac:chgData name="OH YOUNGJEA" userId="004085827990ef31" providerId="LiveId" clId="{C8132841-3322-4736-84AC-C88FB4676484}" dt="2020-09-18T19:17:37.534" v="12223" actId="1076"/>
          <ac:spMkLst>
            <pc:docMk/>
            <pc:sldMk cId="1577002322" sldId="950"/>
            <ac:spMk id="12" creationId="{002DC5A7-EF4F-4333-8E04-CB4F4843A76E}"/>
          </ac:spMkLst>
        </pc:spChg>
        <pc:spChg chg="add mod">
          <ac:chgData name="OH YOUNGJEA" userId="004085827990ef31" providerId="LiveId" clId="{C8132841-3322-4736-84AC-C88FB4676484}" dt="2020-09-18T19:17:50.883" v="12226" actId="20577"/>
          <ac:spMkLst>
            <pc:docMk/>
            <pc:sldMk cId="1577002322" sldId="950"/>
            <ac:spMk id="14" creationId="{E2D49660-D021-41EE-9B02-60362250ACA9}"/>
          </ac:spMkLst>
        </pc:spChg>
        <pc:picChg chg="add del mod">
          <ac:chgData name="OH YOUNGJEA" userId="004085827990ef31" providerId="LiveId" clId="{C8132841-3322-4736-84AC-C88FB4676484}" dt="2020-09-18T19:16:05.332" v="12177" actId="478"/>
          <ac:picMkLst>
            <pc:docMk/>
            <pc:sldMk cId="1577002322" sldId="950"/>
            <ac:picMk id="5" creationId="{76C88346-ED80-43D3-894C-F1C8F22C2BD1}"/>
          </ac:picMkLst>
        </pc:picChg>
        <pc:picChg chg="add mod">
          <ac:chgData name="OH YOUNGJEA" userId="004085827990ef31" providerId="LiveId" clId="{C8132841-3322-4736-84AC-C88FB4676484}" dt="2020-09-18T19:16:24.062" v="12182" actId="1076"/>
          <ac:picMkLst>
            <pc:docMk/>
            <pc:sldMk cId="1577002322" sldId="950"/>
            <ac:picMk id="7" creationId="{C8C12030-C490-463B-9D1C-FE5B46E69617}"/>
          </ac:picMkLst>
        </pc:picChg>
      </pc:sldChg>
      <pc:sldChg chg="del">
        <pc:chgData name="OH YOUNGJEA" userId="004085827990ef31" providerId="LiveId" clId="{C8132841-3322-4736-84AC-C88FB4676484}" dt="2020-09-18T20:18:36.448" v="13082" actId="2696"/>
        <pc:sldMkLst>
          <pc:docMk/>
          <pc:sldMk cId="3129437107" sldId="951"/>
        </pc:sldMkLst>
      </pc:sldChg>
      <pc:sldChg chg="modSp del mod">
        <pc:chgData name="OH YOUNGJEA" userId="004085827990ef31" providerId="LiveId" clId="{C8132841-3322-4736-84AC-C88FB4676484}" dt="2020-09-18T20:18:36.448" v="13082" actId="2696"/>
        <pc:sldMkLst>
          <pc:docMk/>
          <pc:sldMk cId="2261664635" sldId="952"/>
        </pc:sldMkLst>
        <pc:spChg chg="mod">
          <ac:chgData name="OH YOUNGJEA" userId="004085827990ef31" providerId="LiveId" clId="{C8132841-3322-4736-84AC-C88FB4676484}" dt="2020-09-18T20:10:16.407" v="12943" actId="20577"/>
          <ac:spMkLst>
            <pc:docMk/>
            <pc:sldMk cId="2261664635" sldId="952"/>
            <ac:spMk id="2" creationId="{421E4BAE-15CE-5543-AAE6-A6AFD7022D13}"/>
          </ac:spMkLst>
        </pc:spChg>
      </pc:sldChg>
      <pc:sldChg chg="modSp new del mod">
        <pc:chgData name="OH YOUNGJEA" userId="004085827990ef31" providerId="LiveId" clId="{C8132841-3322-4736-84AC-C88FB4676484}" dt="2020-09-18T20:18:36.448" v="13082" actId="2696"/>
        <pc:sldMkLst>
          <pc:docMk/>
          <pc:sldMk cId="4157903421" sldId="953"/>
        </pc:sldMkLst>
        <pc:spChg chg="mod">
          <ac:chgData name="OH YOUNGJEA" userId="004085827990ef31" providerId="LiveId" clId="{C8132841-3322-4736-84AC-C88FB4676484}" dt="2020-09-18T20:08:11.934" v="12829" actId="20577"/>
          <ac:spMkLst>
            <pc:docMk/>
            <pc:sldMk cId="4157903421" sldId="953"/>
            <ac:spMk id="2" creationId="{09C21042-FDE6-4801-9B19-D710C0AEFEBF}"/>
          </ac:spMkLst>
        </pc:spChg>
        <pc:spChg chg="mod">
          <ac:chgData name="OH YOUNGJEA" userId="004085827990ef31" providerId="LiveId" clId="{C8132841-3322-4736-84AC-C88FB4676484}" dt="2020-09-18T20:10:58.951" v="12992" actId="20577"/>
          <ac:spMkLst>
            <pc:docMk/>
            <pc:sldMk cId="4157903421" sldId="953"/>
            <ac:spMk id="3" creationId="{C801CA8E-6DDD-4A52-8DA3-7D4D83C6AA4F}"/>
          </ac:spMkLst>
        </pc:spChg>
      </pc:sldChg>
      <pc:sldChg chg="modSp mod">
        <pc:chgData name="OH YOUNGJEA" userId="004085827990ef31" providerId="LiveId" clId="{C8132841-3322-4736-84AC-C88FB4676484}" dt="2020-09-18T20:17:12.728" v="13081" actId="20577"/>
        <pc:sldMkLst>
          <pc:docMk/>
          <pc:sldMk cId="2826553623" sldId="954"/>
        </pc:sldMkLst>
        <pc:spChg chg="mod">
          <ac:chgData name="OH YOUNGJEA" userId="004085827990ef31" providerId="LiveId" clId="{C8132841-3322-4736-84AC-C88FB4676484}" dt="2020-09-18T20:17:12.728" v="13081" actId="20577"/>
          <ac:spMkLst>
            <pc:docMk/>
            <pc:sldMk cId="2826553623" sldId="954"/>
            <ac:spMk id="2" creationId="{5C5409F2-EF8B-4EE9-AEED-7A090EE4C026}"/>
          </ac:spMkLst>
        </pc:spChg>
      </pc:sldChg>
      <pc:sldChg chg="modSp new mod">
        <pc:chgData name="OH YOUNGJEA" userId="004085827990ef31" providerId="LiveId" clId="{C8132841-3322-4736-84AC-C88FB4676484}" dt="2020-09-18T20:25:28.964" v="13324" actId="20577"/>
        <pc:sldMkLst>
          <pc:docMk/>
          <pc:sldMk cId="834249578" sldId="955"/>
        </pc:sldMkLst>
        <pc:spChg chg="mod">
          <ac:chgData name="OH YOUNGJEA" userId="004085827990ef31" providerId="LiveId" clId="{C8132841-3322-4736-84AC-C88FB4676484}" dt="2020-09-18T20:21:20.531" v="13115"/>
          <ac:spMkLst>
            <pc:docMk/>
            <pc:sldMk cId="834249578" sldId="955"/>
            <ac:spMk id="2" creationId="{8CA0D424-19D1-4342-AB41-CA6CD68B7055}"/>
          </ac:spMkLst>
        </pc:spChg>
        <pc:spChg chg="mod">
          <ac:chgData name="OH YOUNGJEA" userId="004085827990ef31" providerId="LiveId" clId="{C8132841-3322-4736-84AC-C88FB4676484}" dt="2020-09-18T20:25:28.964" v="13324" actId="20577"/>
          <ac:spMkLst>
            <pc:docMk/>
            <pc:sldMk cId="834249578" sldId="955"/>
            <ac:spMk id="3" creationId="{6C420F5D-4B6B-4E77-A490-560179833F37}"/>
          </ac:spMkLst>
        </pc:spChg>
      </pc:sldChg>
      <pc:sldChg chg="delSp new del mod">
        <pc:chgData name="OH YOUNGJEA" userId="004085827990ef31" providerId="LiveId" clId="{C8132841-3322-4736-84AC-C88FB4676484}" dt="2020-09-18T20:50:30.749" v="13656" actId="47"/>
        <pc:sldMkLst>
          <pc:docMk/>
          <pc:sldMk cId="2564653475" sldId="956"/>
        </pc:sldMkLst>
        <pc:spChg chg="del">
          <ac:chgData name="OH YOUNGJEA" userId="004085827990ef31" providerId="LiveId" clId="{C8132841-3322-4736-84AC-C88FB4676484}" dt="2020-09-18T20:50:25.224" v="13654" actId="478"/>
          <ac:spMkLst>
            <pc:docMk/>
            <pc:sldMk cId="2564653475" sldId="956"/>
            <ac:spMk id="2" creationId="{2B3AC09D-91DF-4CD5-B5FC-A6EAF7250516}"/>
          </ac:spMkLst>
        </pc:spChg>
        <pc:spChg chg="del">
          <ac:chgData name="OH YOUNGJEA" userId="004085827990ef31" providerId="LiveId" clId="{C8132841-3322-4736-84AC-C88FB4676484}" dt="2020-09-18T20:50:26.654" v="13655" actId="478"/>
          <ac:spMkLst>
            <pc:docMk/>
            <pc:sldMk cId="2564653475" sldId="956"/>
            <ac:spMk id="3" creationId="{0263E402-222A-4B8A-9EE2-477B5A858E03}"/>
          </ac:spMkLst>
        </pc:spChg>
      </pc:sldChg>
      <pc:sldMasterChg chg="modSldLayout">
        <pc:chgData name="OH YOUNGJEA" userId="004085827990ef31" providerId="LiveId" clId="{C8132841-3322-4736-84AC-C88FB4676484}" dt="2020-09-17T07:37:26.804" v="1849" actId="22"/>
        <pc:sldMasterMkLst>
          <pc:docMk/>
          <pc:sldMasterMk cId="2687584120" sldId="2147483660"/>
        </pc:sldMasterMkLst>
        <pc:sldLayoutChg chg="addSp mod">
          <pc:chgData name="OH YOUNGJEA" userId="004085827990ef31" providerId="LiveId" clId="{C8132841-3322-4736-84AC-C88FB4676484}" dt="2020-09-17T07:37:26.804" v="1849" actId="22"/>
          <pc:sldLayoutMkLst>
            <pc:docMk/>
            <pc:sldMasterMk cId="2687584120" sldId="2147483660"/>
            <pc:sldLayoutMk cId="1235750659" sldId="2147483672"/>
          </pc:sldLayoutMkLst>
          <pc:spChg chg="add">
            <ac:chgData name="OH YOUNGJEA" userId="004085827990ef31" providerId="LiveId" clId="{C8132841-3322-4736-84AC-C88FB4676484}" dt="2020-09-17T07:37:26.804" v="1849" actId="22"/>
            <ac:spMkLst>
              <pc:docMk/>
              <pc:sldMasterMk cId="2687584120" sldId="2147483660"/>
              <pc:sldLayoutMk cId="1235750659" sldId="2147483672"/>
              <ac:spMk id="2" creationId="{F0F598B4-2597-4F1C-9846-B7AF5D1A8C5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741375EC-A8CD-4A16-8990-DEEDE11C12F9}"/>
              </a:ext>
            </a:extLst>
          </p:cNvPr>
          <p:cNvSpPr/>
          <p:nvPr userDrawn="1"/>
        </p:nvSpPr>
        <p:spPr>
          <a:xfrm>
            <a:off x="7811580" y="380785"/>
            <a:ext cx="703770" cy="384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9102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73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054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0F598B4-2597-4F1C-9846-B7AF5D1A8C50}"/>
              </a:ext>
            </a:extLst>
          </p:cNvPr>
          <p:cNvSpPr/>
          <p:nvPr userDrawn="1"/>
        </p:nvSpPr>
        <p:spPr>
          <a:xfrm>
            <a:off x="7966955" y="296432"/>
            <a:ext cx="703770" cy="384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75065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굴림"/>
                <a:cs typeface="굴림"/>
              </a:defRPr>
            </a:lvl1pPr>
          </a:lstStyle>
          <a:p>
            <a:pPr marL="12700">
              <a:lnSpc>
                <a:spcPts val="1155"/>
              </a:lnSpc>
            </a:pPr>
            <a:r>
              <a:rPr spc="10" dirty="0">
                <a:latin typeface="HY헤드라인M"/>
                <a:cs typeface="HY헤드라인M"/>
              </a:rPr>
              <a:t>김윤수</a:t>
            </a:r>
            <a:r>
              <a:rPr spc="-25" dirty="0">
                <a:latin typeface="HY헤드라인M"/>
                <a:cs typeface="HY헤드라인M"/>
              </a:rPr>
              <a:t> </a:t>
            </a:r>
            <a:r>
              <a:rPr spc="-5" dirty="0"/>
              <a:t>(kchris000@gmail.com)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/>
              <a:t>본 자료는 KOSA의 실전 정보기술 능력배양 강의를 위하여 제작되었습니다. 저작권 관련 사항은 KOSA에 문의해 주시기</a:t>
            </a:r>
            <a:r>
              <a:rPr spc="-50" dirty="0"/>
              <a:t> </a:t>
            </a:r>
            <a:r>
              <a:rPr dirty="0"/>
              <a:t>바랍니다.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한컴 고딕"/>
                <a:cs typeface="한컴 고딕"/>
              </a:defRPr>
            </a:lvl1pPr>
          </a:lstStyle>
          <a:p>
            <a:pPr marL="25400">
              <a:lnSpc>
                <a:spcPts val="944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499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15319134-B550-4A4E-9BE8-02441F6EBD80}"/>
              </a:ext>
            </a:extLst>
          </p:cNvPr>
          <p:cNvSpPr/>
          <p:nvPr userDrawn="1"/>
        </p:nvSpPr>
        <p:spPr>
          <a:xfrm>
            <a:off x="7966955" y="296432"/>
            <a:ext cx="703770" cy="384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0858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43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24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488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353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332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064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78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58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DirectX" TargetMode="Externa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ko.wikipedia.org/wiki/3%EC%B0%A8%EC%9B%90_%EC%BB%B4%ED%93%A8%ED%84%B0_%EA%B7%B8%EB%9E%98%ED%94%BD%EC%8A%A4" TargetMode="External"/><Relationship Id="rId4" Type="http://schemas.openxmlformats.org/officeDocument/2006/relationships/hyperlink" Target="https://ko.wikipedia.org/wiki/API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A7%88%EC%9D%B4%ED%81%AC%EB%A1%9C%EC%86%8C%ED%94%84%ED%8A%B8_%EC%9C%88%EB%8F%84%EC%9A%B0" TargetMode="Externa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jpg"/><Relationship Id="rId7" Type="http://schemas.openxmlformats.org/officeDocument/2006/relationships/image" Target="../media/image16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mblogthumb-phinf.pstatic.net/20150803_3/reinstate10_14385869767134HLyP_PNG/linux_history_1210.png?type=w2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2.png"/><Relationship Id="rId5" Type="http://schemas.openxmlformats.org/officeDocument/2006/relationships/image" Target="../media/image181.jpg"/><Relationship Id="rId10" Type="http://schemas.openxmlformats.org/officeDocument/2006/relationships/hyperlink" Target="http://www.mydomain.com/" TargetMode="External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sourceforge.jp/projects/amateras/release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7" Type="http://schemas.openxmlformats.org/officeDocument/2006/relationships/image" Target="../media/image10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CFD2B70D-FAE9-4624-9441-0163FBCD7734}"/>
              </a:ext>
            </a:extLst>
          </p:cNvPr>
          <p:cNvSpPr/>
          <p:nvPr/>
        </p:nvSpPr>
        <p:spPr>
          <a:xfrm>
            <a:off x="2002970" y="1959428"/>
            <a:ext cx="5315452" cy="9687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CF40E63-1574-4D05-B36E-72B0D4DD6563}"/>
              </a:ext>
            </a:extLst>
          </p:cNvPr>
          <p:cNvSpPr/>
          <p:nvPr/>
        </p:nvSpPr>
        <p:spPr>
          <a:xfrm>
            <a:off x="2948141" y="3751538"/>
            <a:ext cx="3425111" cy="774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9255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AE478F3-9049-4D68-8B69-2B7D1509A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61" y="670511"/>
            <a:ext cx="6149669" cy="1583631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3375" dirty="0"/>
              <a:t>전통적 </a:t>
            </a:r>
            <a:r>
              <a:rPr lang="en-US" altLang="ko-KR" sz="3375" dirty="0"/>
              <a:t>Programming</a:t>
            </a:r>
            <a:br>
              <a:rPr lang="en-US" altLang="ko-KR" sz="3375" dirty="0"/>
            </a:br>
            <a:r>
              <a:rPr lang="en-US" altLang="ko-KR" sz="3375" dirty="0"/>
              <a:t>vs</a:t>
            </a:r>
            <a:br>
              <a:rPr lang="en-US" altLang="ko-KR" sz="3375" dirty="0"/>
            </a:br>
            <a:r>
              <a:rPr lang="en-US" altLang="ko-KR" sz="3375" dirty="0"/>
              <a:t>Machine Learning</a:t>
            </a:r>
            <a:endParaRPr lang="ko-KR" altLang="en-US" sz="337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6FD039-DD1C-4550-B420-CA4713EF2B00}"/>
              </a:ext>
            </a:extLst>
          </p:cNvPr>
          <p:cNvSpPr txBox="1"/>
          <p:nvPr/>
        </p:nvSpPr>
        <p:spPr>
          <a:xfrm>
            <a:off x="855745" y="2661778"/>
            <a:ext cx="1493722" cy="5289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ctr" defTabSz="547695"/>
            <a:r>
              <a:rPr lang="en-US" altLang="ko-KR" sz="2812" b="1" dirty="0">
                <a:solidFill>
                  <a:srgbClr val="FF0000"/>
                </a:solidFill>
              </a:rPr>
              <a:t>Rules</a:t>
            </a:r>
            <a:endParaRPr lang="ko-KR" altLang="en-US" sz="2812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EC75D-17CC-4555-8822-FD30D3C92905}"/>
              </a:ext>
            </a:extLst>
          </p:cNvPr>
          <p:cNvSpPr txBox="1"/>
          <p:nvPr/>
        </p:nvSpPr>
        <p:spPr>
          <a:xfrm>
            <a:off x="960676" y="3378962"/>
            <a:ext cx="1283859" cy="5289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ctr" defTabSz="547695"/>
            <a:r>
              <a:rPr lang="en-US" altLang="ko-KR" sz="2812" dirty="0"/>
              <a:t>Data</a:t>
            </a:r>
            <a:endParaRPr lang="ko-KR" altLang="en-US" sz="2812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95C3F7-67DE-4B56-B92E-ED0C85BB173B}"/>
              </a:ext>
            </a:extLst>
          </p:cNvPr>
          <p:cNvSpPr/>
          <p:nvPr/>
        </p:nvSpPr>
        <p:spPr>
          <a:xfrm>
            <a:off x="3466950" y="2736044"/>
            <a:ext cx="2499992" cy="961674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ctr"/>
            <a:r>
              <a:rPr lang="ko-KR" altLang="en-US" sz="2812" dirty="0"/>
              <a:t>전통적 </a:t>
            </a:r>
            <a:r>
              <a:rPr lang="en-US" altLang="ko-KR" sz="2812" dirty="0"/>
              <a:t>Programming</a:t>
            </a:r>
            <a:endParaRPr lang="ko-KR" altLang="en-US" sz="2812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664D5B-84AA-45EE-B42D-D0956EA4A55E}"/>
              </a:ext>
            </a:extLst>
          </p:cNvPr>
          <p:cNvSpPr txBox="1"/>
          <p:nvPr/>
        </p:nvSpPr>
        <p:spPr>
          <a:xfrm>
            <a:off x="7275230" y="2844618"/>
            <a:ext cx="1429155" cy="5289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ctr" defTabSz="547695"/>
            <a:r>
              <a:rPr lang="en-US" altLang="ko-KR" sz="2812" b="1" dirty="0">
                <a:solidFill>
                  <a:srgbClr val="FF0000"/>
                </a:solidFill>
              </a:rPr>
              <a:t>Answer</a:t>
            </a:r>
            <a:endParaRPr lang="ko-KR" altLang="en-US" sz="2812" b="1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6CE952-71AE-44D0-8BA1-34A69E8EEA94}"/>
              </a:ext>
            </a:extLst>
          </p:cNvPr>
          <p:cNvSpPr/>
          <p:nvPr/>
        </p:nvSpPr>
        <p:spPr>
          <a:xfrm>
            <a:off x="3502192" y="4760787"/>
            <a:ext cx="2464750" cy="961674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ctr"/>
            <a:r>
              <a:rPr lang="en-US" altLang="ko-KR" sz="2812" dirty="0"/>
              <a:t>Machine</a:t>
            </a:r>
          </a:p>
          <a:p>
            <a:pPr algn="ctr"/>
            <a:r>
              <a:rPr lang="en-US" altLang="ko-KR" sz="2812" dirty="0"/>
              <a:t>Learning</a:t>
            </a:r>
            <a:endParaRPr lang="ko-KR" altLang="en-US" sz="2812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4A55D0-908F-4897-B563-AAA364DA308F}"/>
              </a:ext>
            </a:extLst>
          </p:cNvPr>
          <p:cNvSpPr txBox="1"/>
          <p:nvPr/>
        </p:nvSpPr>
        <p:spPr>
          <a:xfrm>
            <a:off x="1111231" y="4760787"/>
            <a:ext cx="982748" cy="5289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ctr" defTabSz="547695"/>
            <a:r>
              <a:rPr lang="en-US" altLang="ko-KR" sz="2812" dirty="0"/>
              <a:t>Data</a:t>
            </a:r>
            <a:endParaRPr lang="ko-KR" altLang="en-US" sz="2812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0CF71-0328-494D-B5AC-D3A887AE3CDC}"/>
              </a:ext>
            </a:extLst>
          </p:cNvPr>
          <p:cNvSpPr txBox="1"/>
          <p:nvPr/>
        </p:nvSpPr>
        <p:spPr>
          <a:xfrm>
            <a:off x="868876" y="5457998"/>
            <a:ext cx="1493722" cy="5289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ctr" defTabSz="547695"/>
            <a:r>
              <a:rPr lang="en-US" altLang="ko-KR" sz="2812" b="1" dirty="0">
                <a:solidFill>
                  <a:srgbClr val="FF0000"/>
                </a:solidFill>
              </a:rPr>
              <a:t>Answer</a:t>
            </a:r>
            <a:endParaRPr lang="ko-KR" altLang="en-US" sz="2812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01B74F-9397-45F3-9E5B-E87EA185BD1E}"/>
              </a:ext>
            </a:extLst>
          </p:cNvPr>
          <p:cNvSpPr txBox="1"/>
          <p:nvPr/>
        </p:nvSpPr>
        <p:spPr>
          <a:xfrm>
            <a:off x="7389200" y="4880671"/>
            <a:ext cx="1139337" cy="5289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ctr" defTabSz="547695"/>
            <a:r>
              <a:rPr lang="en-US" altLang="ko-KR" sz="2812" b="1" dirty="0">
                <a:solidFill>
                  <a:srgbClr val="FF0000"/>
                </a:solidFill>
              </a:rPr>
              <a:t>Rules</a:t>
            </a:r>
            <a:endParaRPr lang="ko-KR" altLang="en-US" sz="2812" b="1" dirty="0">
              <a:solidFill>
                <a:srgbClr val="FF0000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98ECE76-6685-45B3-9682-EB7CD51926A3}"/>
              </a:ext>
            </a:extLst>
          </p:cNvPr>
          <p:cNvSpPr/>
          <p:nvPr/>
        </p:nvSpPr>
        <p:spPr>
          <a:xfrm>
            <a:off x="2691615" y="2807299"/>
            <a:ext cx="433187" cy="944127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ctr" defTabSz="547695"/>
            <a:endParaRPr lang="ko-KR" altLang="en-US" sz="2812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EDE1C02-AB9B-49C1-9B33-B2F474841986}"/>
              </a:ext>
            </a:extLst>
          </p:cNvPr>
          <p:cNvSpPr/>
          <p:nvPr/>
        </p:nvSpPr>
        <p:spPr>
          <a:xfrm>
            <a:off x="2743598" y="4820289"/>
            <a:ext cx="433187" cy="944127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ctr" defTabSz="547695"/>
            <a:endParaRPr lang="ko-KR" altLang="en-US" sz="2812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E88978-17C5-4487-A4E1-3B9F58E678A0}"/>
              </a:ext>
            </a:extLst>
          </p:cNvPr>
          <p:cNvSpPr/>
          <p:nvPr/>
        </p:nvSpPr>
        <p:spPr>
          <a:xfrm>
            <a:off x="6448299" y="2680591"/>
            <a:ext cx="433187" cy="944127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ctr" defTabSz="547695"/>
            <a:endParaRPr lang="ko-KR" altLang="en-US" sz="2812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FCE3D29-9E5A-48D4-A288-40680758FF7C}"/>
              </a:ext>
            </a:extLst>
          </p:cNvPr>
          <p:cNvSpPr/>
          <p:nvPr/>
        </p:nvSpPr>
        <p:spPr>
          <a:xfrm>
            <a:off x="6436928" y="4681845"/>
            <a:ext cx="433187" cy="944127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ctr" defTabSz="547695"/>
            <a:endParaRPr lang="ko-KR" altLang="en-US" sz="2812"/>
          </a:p>
        </p:txBody>
      </p:sp>
    </p:spTree>
    <p:extLst>
      <p:ext uri="{BB962C8B-B14F-4D97-AF65-F5344CB8AC3E}">
        <p14:creationId xmlns:p14="http://schemas.microsoft.com/office/powerpoint/2010/main" val="4325022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>
            <a:extLst>
              <a:ext uri="{FF2B5EF4-FFF2-40B4-BE49-F238E27FC236}">
                <a16:creationId xmlns:a16="http://schemas.microsoft.com/office/drawing/2014/main" id="{D5C21AC6-F9AE-4BE7-83FE-B46D6EF4CE14}"/>
              </a:ext>
            </a:extLst>
          </p:cNvPr>
          <p:cNvSpPr/>
          <p:nvPr/>
        </p:nvSpPr>
        <p:spPr>
          <a:xfrm>
            <a:off x="882640" y="779602"/>
            <a:ext cx="3575060" cy="548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FAC63671-A5E9-459A-9FFF-5574A0DB6EB3}"/>
              </a:ext>
            </a:extLst>
          </p:cNvPr>
          <p:cNvSpPr/>
          <p:nvPr/>
        </p:nvSpPr>
        <p:spPr>
          <a:xfrm>
            <a:off x="1042181" y="1627600"/>
            <a:ext cx="6917077" cy="4993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5996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5">
            <a:extLst>
              <a:ext uri="{FF2B5EF4-FFF2-40B4-BE49-F238E27FC236}">
                <a16:creationId xmlns:a16="http://schemas.microsoft.com/office/drawing/2014/main" id="{EEEAFB6E-4A89-4A96-9167-8D27D828F5B3}"/>
              </a:ext>
            </a:extLst>
          </p:cNvPr>
          <p:cNvSpPr/>
          <p:nvPr/>
        </p:nvSpPr>
        <p:spPr>
          <a:xfrm>
            <a:off x="996661" y="721719"/>
            <a:ext cx="1306924" cy="386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7">
            <a:extLst>
              <a:ext uri="{FF2B5EF4-FFF2-40B4-BE49-F238E27FC236}">
                <a16:creationId xmlns:a16="http://schemas.microsoft.com/office/drawing/2014/main" id="{4773F1D5-2DEA-41A8-A8AD-0726E418F6E5}"/>
              </a:ext>
            </a:extLst>
          </p:cNvPr>
          <p:cNvSpPr/>
          <p:nvPr/>
        </p:nvSpPr>
        <p:spPr>
          <a:xfrm>
            <a:off x="996661" y="1599364"/>
            <a:ext cx="6749362" cy="3790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CEEC4-6EC8-429D-A641-B6929305F156}"/>
              </a:ext>
            </a:extLst>
          </p:cNvPr>
          <p:cNvSpPr txBox="1"/>
          <p:nvPr/>
        </p:nvSpPr>
        <p:spPr>
          <a:xfrm>
            <a:off x="2461847" y="653165"/>
            <a:ext cx="2286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(Version </a:t>
            </a:r>
            <a:r>
              <a:rPr lang="ko-KR" altLang="en-US" sz="2800" dirty="0"/>
              <a:t>관리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392944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>
            <a:extLst>
              <a:ext uri="{FF2B5EF4-FFF2-40B4-BE49-F238E27FC236}">
                <a16:creationId xmlns:a16="http://schemas.microsoft.com/office/drawing/2014/main" id="{BE596E6A-65B6-4A21-9E6D-B469D2B78DA2}"/>
              </a:ext>
            </a:extLst>
          </p:cNvPr>
          <p:cNvSpPr/>
          <p:nvPr/>
        </p:nvSpPr>
        <p:spPr>
          <a:xfrm>
            <a:off x="899938" y="735635"/>
            <a:ext cx="2652153" cy="389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AC97E409-0003-49B6-B2D8-898B9EFBE53D}"/>
              </a:ext>
            </a:extLst>
          </p:cNvPr>
          <p:cNvSpPr/>
          <p:nvPr/>
        </p:nvSpPr>
        <p:spPr>
          <a:xfrm>
            <a:off x="957508" y="1752444"/>
            <a:ext cx="7228983" cy="4229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90926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5">
            <a:extLst>
              <a:ext uri="{FF2B5EF4-FFF2-40B4-BE49-F238E27FC236}">
                <a16:creationId xmlns:a16="http://schemas.microsoft.com/office/drawing/2014/main" id="{16A85D31-A806-4173-A72D-027EC3F81E8B}"/>
              </a:ext>
            </a:extLst>
          </p:cNvPr>
          <p:cNvSpPr/>
          <p:nvPr/>
        </p:nvSpPr>
        <p:spPr>
          <a:xfrm>
            <a:off x="1058201" y="607419"/>
            <a:ext cx="1772921" cy="394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7">
            <a:extLst>
              <a:ext uri="{FF2B5EF4-FFF2-40B4-BE49-F238E27FC236}">
                <a16:creationId xmlns:a16="http://schemas.microsoft.com/office/drawing/2014/main" id="{5514DE63-97E9-44C8-A4A6-48192C80A7C7}"/>
              </a:ext>
            </a:extLst>
          </p:cNvPr>
          <p:cNvSpPr/>
          <p:nvPr/>
        </p:nvSpPr>
        <p:spPr>
          <a:xfrm>
            <a:off x="851581" y="1599651"/>
            <a:ext cx="7413187" cy="4650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95055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8515D1AC-24D2-4954-B12F-0FE7450FFF35}"/>
              </a:ext>
            </a:extLst>
          </p:cNvPr>
          <p:cNvSpPr/>
          <p:nvPr/>
        </p:nvSpPr>
        <p:spPr>
          <a:xfrm>
            <a:off x="957862" y="914851"/>
            <a:ext cx="3291921" cy="526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20412B46-DBB1-4E9A-8202-E64756C3F710}"/>
              </a:ext>
            </a:extLst>
          </p:cNvPr>
          <p:cNvSpPr/>
          <p:nvPr/>
        </p:nvSpPr>
        <p:spPr>
          <a:xfrm>
            <a:off x="1183084" y="2335706"/>
            <a:ext cx="6541419" cy="3081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9683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>
            <a:extLst>
              <a:ext uri="{FF2B5EF4-FFF2-40B4-BE49-F238E27FC236}">
                <a16:creationId xmlns:a16="http://schemas.microsoft.com/office/drawing/2014/main" id="{AC962F73-B4BB-484D-9600-06F0A3CCCC01}"/>
              </a:ext>
            </a:extLst>
          </p:cNvPr>
          <p:cNvSpPr/>
          <p:nvPr/>
        </p:nvSpPr>
        <p:spPr>
          <a:xfrm>
            <a:off x="1080550" y="956285"/>
            <a:ext cx="1401393" cy="315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7">
            <a:extLst>
              <a:ext uri="{FF2B5EF4-FFF2-40B4-BE49-F238E27FC236}">
                <a16:creationId xmlns:a16="http://schemas.microsoft.com/office/drawing/2014/main" id="{A26F3E2D-4B43-4680-8AC4-B1D30CB5113E}"/>
              </a:ext>
            </a:extLst>
          </p:cNvPr>
          <p:cNvSpPr/>
          <p:nvPr/>
        </p:nvSpPr>
        <p:spPr>
          <a:xfrm>
            <a:off x="1188501" y="1600619"/>
            <a:ext cx="6239911" cy="4678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60412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7">
            <a:extLst>
              <a:ext uri="{FF2B5EF4-FFF2-40B4-BE49-F238E27FC236}">
                <a16:creationId xmlns:a16="http://schemas.microsoft.com/office/drawing/2014/main" id="{A5CA2963-8392-45B8-824F-7692D5F80087}"/>
              </a:ext>
            </a:extLst>
          </p:cNvPr>
          <p:cNvSpPr/>
          <p:nvPr/>
        </p:nvSpPr>
        <p:spPr>
          <a:xfrm>
            <a:off x="552871" y="2380816"/>
            <a:ext cx="4938706" cy="3864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01FAB60-F961-4CE6-A6EC-DEAF28F20DC0}"/>
              </a:ext>
            </a:extLst>
          </p:cNvPr>
          <p:cNvSpPr/>
          <p:nvPr/>
        </p:nvSpPr>
        <p:spPr>
          <a:xfrm>
            <a:off x="880249" y="779603"/>
            <a:ext cx="2646721" cy="369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5F92F6-60D5-4788-99DC-F13031644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49" y="1408034"/>
            <a:ext cx="5258304" cy="7142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31F4C0-636F-4B4F-B8A5-0FCAC5382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609" y="5097929"/>
            <a:ext cx="1936206" cy="3520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D290E0-97BA-FA4D-A924-130CB71CEC45}"/>
              </a:ext>
            </a:extLst>
          </p:cNvPr>
          <p:cNvSpPr txBox="1"/>
          <p:nvPr/>
        </p:nvSpPr>
        <p:spPr>
          <a:xfrm>
            <a:off x="5655733" y="2380816"/>
            <a:ext cx="34882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장점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일의 선후 관계 파악 용이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프로젝트 소요시간 파악 용이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단점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규모가 큰 프로젝트에는 적용 어려움 </a:t>
            </a:r>
            <a:r>
              <a:rPr kumimoji="1" lang="en-US" altLang="ko-KR" dirty="0"/>
              <a:t>(</a:t>
            </a:r>
            <a:r>
              <a:rPr kumimoji="1" lang="ko-KR" altLang="en-US" dirty="0"/>
              <a:t>차트가 너무 복잡</a:t>
            </a:r>
            <a:r>
              <a:rPr kumimoji="1"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소프트웨어 개발은 선후 관계 설정이 어려움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23170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>
            <a:extLst>
              <a:ext uri="{FF2B5EF4-FFF2-40B4-BE49-F238E27FC236}">
                <a16:creationId xmlns:a16="http://schemas.microsoft.com/office/drawing/2014/main" id="{04F82CD4-4B77-4AE5-9434-A73F46F08DFD}"/>
              </a:ext>
            </a:extLst>
          </p:cNvPr>
          <p:cNvSpPr/>
          <p:nvPr/>
        </p:nvSpPr>
        <p:spPr>
          <a:xfrm>
            <a:off x="1132033" y="744768"/>
            <a:ext cx="2769405" cy="430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7">
            <a:extLst>
              <a:ext uri="{FF2B5EF4-FFF2-40B4-BE49-F238E27FC236}">
                <a16:creationId xmlns:a16="http://schemas.microsoft.com/office/drawing/2014/main" id="{4CEBC9E2-F7A5-4713-AB56-DD78CA30CD19}"/>
              </a:ext>
            </a:extLst>
          </p:cNvPr>
          <p:cNvSpPr/>
          <p:nvPr/>
        </p:nvSpPr>
        <p:spPr>
          <a:xfrm>
            <a:off x="750684" y="1581633"/>
            <a:ext cx="7642631" cy="39396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5B775C-5181-40F4-972B-E8D6A0B38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508" y="5703374"/>
            <a:ext cx="4914900" cy="447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5EACC5-3C0C-5840-98FE-47A483FCE2E1}"/>
              </a:ext>
            </a:extLst>
          </p:cNvPr>
          <p:cNvSpPr txBox="1"/>
          <p:nvPr/>
        </p:nvSpPr>
        <p:spPr>
          <a:xfrm>
            <a:off x="1320800" y="5703374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/>
              <a:t>장점</a:t>
            </a:r>
            <a:r>
              <a:rPr kumimoji="1" lang="en-US" altLang="ko-Kore-KR" sz="2000" b="1" dirty="0"/>
              <a:t>:</a:t>
            </a:r>
            <a:endParaRPr kumimoji="1" lang="ko-Kore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31811-625E-9547-8551-B37C9FC989DA}"/>
              </a:ext>
            </a:extLst>
          </p:cNvPr>
          <p:cNvSpPr txBox="1"/>
          <p:nvPr/>
        </p:nvSpPr>
        <p:spPr>
          <a:xfrm>
            <a:off x="1320799" y="6085569"/>
            <a:ext cx="7114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/>
              <a:t>단점</a:t>
            </a:r>
            <a:r>
              <a:rPr kumimoji="1" lang="en-US" altLang="ko-Kore-KR" sz="2000" b="1" dirty="0"/>
              <a:t>:</a:t>
            </a:r>
            <a:r>
              <a:rPr kumimoji="1" lang="ko-KR" altLang="en-US" sz="2000" b="1" dirty="0"/>
              <a:t>    문제점 사전 파악이 어려움</a:t>
            </a:r>
            <a:r>
              <a:rPr kumimoji="1" lang="en-US" altLang="ko-KR" sz="2000" b="1" dirty="0"/>
              <a:t>.</a:t>
            </a:r>
            <a:r>
              <a:rPr kumimoji="1" lang="ko-KR" altLang="en-US" sz="2000" b="1" dirty="0"/>
              <a:t> 유연한 일정 변경이 어려움</a:t>
            </a:r>
            <a:endParaRPr kumimoji="1"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135039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97C95AB6-8327-46BF-90E2-A7C90E349182}"/>
              </a:ext>
            </a:extLst>
          </p:cNvPr>
          <p:cNvSpPr/>
          <p:nvPr/>
        </p:nvSpPr>
        <p:spPr>
          <a:xfrm>
            <a:off x="2906619" y="2632064"/>
            <a:ext cx="3330761" cy="6650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36723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204" y="1196339"/>
            <a:ext cx="8928100" cy="5233670"/>
          </a:xfrm>
          <a:custGeom>
            <a:avLst/>
            <a:gdLst/>
            <a:ahLst/>
            <a:cxnLst/>
            <a:rect l="l" t="t" r="r" b="b"/>
            <a:pathLst>
              <a:path w="8928100" h="5233670">
                <a:moveTo>
                  <a:pt x="0" y="5233415"/>
                </a:moveTo>
                <a:lnTo>
                  <a:pt x="8927592" y="5233415"/>
                </a:lnTo>
                <a:lnTo>
                  <a:pt x="8927592" y="0"/>
                </a:lnTo>
                <a:lnTo>
                  <a:pt x="0" y="0"/>
                </a:lnTo>
                <a:lnTo>
                  <a:pt x="0" y="5233415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4424" y="653795"/>
            <a:ext cx="6019038" cy="363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1693" y="210057"/>
            <a:ext cx="3555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3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실전정보기술능력배양</a:t>
            </a:r>
            <a:r>
              <a:rPr sz="1400" b="1" u="sng" spc="-16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53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–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응용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SW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기초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기술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6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활용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6259" y="1525208"/>
            <a:ext cx="2607564" cy="297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pc="10" dirty="0">
                <a:latin typeface="HY헤드라인M"/>
                <a:cs typeface="HY헤드라인M"/>
              </a:rPr>
              <a:t>김윤수</a:t>
            </a:r>
            <a:r>
              <a:rPr spc="-25" dirty="0">
                <a:latin typeface="HY헤드라인M"/>
                <a:cs typeface="HY헤드라인M"/>
              </a:rPr>
              <a:t> </a:t>
            </a:r>
            <a:r>
              <a:rPr spc="-5" dirty="0"/>
              <a:t>(kchris000@gmail.com)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944"/>
              </a:lnSpc>
            </a:pPr>
            <a:r>
              <a:rPr dirty="0"/>
              <a:t>327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F8FC0-6E0C-44B2-B39A-6F27C40F8E01}"/>
              </a:ext>
            </a:extLst>
          </p:cNvPr>
          <p:cNvSpPr txBox="1"/>
          <p:nvPr/>
        </p:nvSpPr>
        <p:spPr>
          <a:xfrm>
            <a:off x="3162603" y="1764156"/>
            <a:ext cx="5352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effectLst/>
                <a:latin typeface="Arial" panose="020B0604020202020204" pitchFamily="34" charset="0"/>
              </a:rPr>
              <a:t>HAL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(Hardware Abstraction Layer)  </a:t>
            </a:r>
          </a:p>
          <a:p>
            <a:pPr algn="l"/>
            <a:r>
              <a:rPr lang="ko-KR" altLang="en-US" b="1" i="0" dirty="0">
                <a:effectLst/>
                <a:latin typeface="Arial" panose="020B0604020202020204" pitchFamily="34" charset="0"/>
              </a:rPr>
              <a:t> 드라이버개발자와 하드웨어 개발자가</a:t>
            </a:r>
            <a:r>
              <a:rPr lang="en-US" altLang="ko-KR" b="1" i="0" dirty="0">
                <a:effectLst/>
                <a:latin typeface="Arial" panose="020B0604020202020204" pitchFamily="34" charset="0"/>
              </a:rPr>
              <a:t> </a:t>
            </a:r>
            <a:r>
              <a:rPr lang="ko-KR" altLang="en-US" b="1" i="0" dirty="0">
                <a:effectLst/>
                <a:latin typeface="Arial" panose="020B0604020202020204" pitchFamily="34" charset="0"/>
              </a:rPr>
              <a:t>따라야 하는</a:t>
            </a:r>
            <a:endParaRPr lang="en-US" altLang="ko-KR" b="1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b="1" i="0" dirty="0">
                <a:effectLst/>
                <a:latin typeface="Arial" panose="020B0604020202020204" pitchFamily="34" charset="0"/>
              </a:rPr>
              <a:t> 윈도우에서 제시한 기본적인 표준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19E47-6AEF-4C8A-AF16-5B2C8AA22744}"/>
              </a:ext>
            </a:extLst>
          </p:cNvPr>
          <p:cNvSpPr txBox="1"/>
          <p:nvPr/>
        </p:nvSpPr>
        <p:spPr>
          <a:xfrm>
            <a:off x="3162603" y="3101368"/>
            <a:ext cx="478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Arial" panose="020B0604020202020204" pitchFamily="34" charset="0"/>
              </a:rPr>
              <a:t>마이크로 커널 </a:t>
            </a:r>
            <a:r>
              <a:rPr lang="en-US" altLang="ko-KR" dirty="0">
                <a:latin typeface="Arial" panose="020B0604020202020204" pitchFamily="34" charset="0"/>
              </a:rPr>
              <a:t>: 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하드웨어와의 통신을 제어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9E6F3-9A97-4E36-860F-ADF8EC9241CD}"/>
              </a:ext>
            </a:extLst>
          </p:cNvPr>
          <p:cNvSpPr txBox="1"/>
          <p:nvPr/>
        </p:nvSpPr>
        <p:spPr>
          <a:xfrm>
            <a:off x="1040162" y="4577754"/>
            <a:ext cx="72891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관리자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Manager)</a:t>
            </a:r>
          </a:p>
          <a:p>
            <a:pPr lvl="1"/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I/O Manager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시스템의 입출력 담당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lvl="1"/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Object Manager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파일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포트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프로세스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스레드 등의 정보를 제공</a:t>
            </a:r>
            <a:endParaRPr lang="en-US" altLang="ko-K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Process Manager 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는 스레드를 생성하고 요청에 따라서 </a:t>
            </a:r>
            <a:endParaRPr lang="en-US" altLang="ko-K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Cache Manager, Plug and Play Manger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등</a:t>
            </a:r>
            <a:endParaRPr lang="en-US" altLang="ko-K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7FA73-94BF-47AD-930D-ED6106399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4632"/>
            <a:ext cx="7886700" cy="1076812"/>
          </a:xfrm>
        </p:spPr>
        <p:txBody>
          <a:bodyPr/>
          <a:lstStyle/>
          <a:p>
            <a:r>
              <a:rPr lang="en-US" altLang="ko-KR" dirty="0"/>
              <a:t>Rule </a:t>
            </a:r>
            <a:r>
              <a:rPr lang="ko-KR" altLang="en-US" dirty="0"/>
              <a:t>정의 없는 </a:t>
            </a:r>
            <a:r>
              <a:rPr lang="en-US" altLang="ko-KR" dirty="0"/>
              <a:t>programming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9679AFC-E7B5-4264-8904-4929DC4DA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409" y="2092323"/>
            <a:ext cx="8282300" cy="13276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0CF62D-0F58-42D3-8B90-BFE82887A9E6}"/>
              </a:ext>
            </a:extLst>
          </p:cNvPr>
          <p:cNvSpPr txBox="1"/>
          <p:nvPr/>
        </p:nvSpPr>
        <p:spPr>
          <a:xfrm>
            <a:off x="1186964" y="1679330"/>
            <a:ext cx="286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전통적 </a:t>
            </a:r>
            <a:r>
              <a:rPr lang="en-US" altLang="ko-KR" sz="2400" dirty="0"/>
              <a:t>programming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CD6BD-80C1-4D6E-9DA2-5763F10A0ADC}"/>
              </a:ext>
            </a:extLst>
          </p:cNvPr>
          <p:cNvSpPr txBox="1"/>
          <p:nvPr/>
        </p:nvSpPr>
        <p:spPr>
          <a:xfrm>
            <a:off x="5542088" y="1683796"/>
            <a:ext cx="2419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Machine Learning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35E503-5A88-455C-A252-BA9B73EF2599}"/>
              </a:ext>
            </a:extLst>
          </p:cNvPr>
          <p:cNvSpPr txBox="1"/>
          <p:nvPr/>
        </p:nvSpPr>
        <p:spPr>
          <a:xfrm>
            <a:off x="391257" y="3775734"/>
            <a:ext cx="40048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Rule </a:t>
            </a:r>
            <a:r>
              <a:rPr lang="ko-KR" altLang="en-US" sz="2000" dirty="0"/>
              <a:t>정의가 소프트웨어 개발의 핵심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인간 전문가가 사용자 요구 사항을 파악하고</a:t>
            </a:r>
            <a:r>
              <a:rPr lang="en-US" altLang="ko-KR" sz="2000" dirty="0"/>
              <a:t> </a:t>
            </a:r>
            <a:r>
              <a:rPr lang="ko-KR" altLang="en-US" sz="2000" dirty="0"/>
              <a:t>모든 상황에 대한 </a:t>
            </a:r>
            <a:r>
              <a:rPr lang="en-US" altLang="ko-KR" sz="2000" dirty="0"/>
              <a:t>rule </a:t>
            </a:r>
            <a:r>
              <a:rPr lang="ko-KR" altLang="en-US" sz="2000" dirty="0"/>
              <a:t>을 정의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정해진 </a:t>
            </a:r>
            <a:r>
              <a:rPr lang="en-US" altLang="ko-KR" sz="2000" dirty="0"/>
              <a:t>rule </a:t>
            </a:r>
            <a:r>
              <a:rPr lang="ko-KR" altLang="en-US" sz="2000" dirty="0"/>
              <a:t>에 따라 </a:t>
            </a:r>
            <a:r>
              <a:rPr lang="en-US" altLang="ko-KR" sz="2000" dirty="0"/>
              <a:t>program </a:t>
            </a:r>
            <a:r>
              <a:rPr lang="ko-KR" altLang="en-US" sz="2000" dirty="0"/>
              <a:t>이 의사 결정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Bug </a:t>
            </a:r>
            <a:r>
              <a:rPr lang="ko-KR" altLang="en-US" sz="2000" dirty="0"/>
              <a:t>발생시 새로운 </a:t>
            </a:r>
            <a:r>
              <a:rPr lang="en-US" altLang="ko-KR" sz="2000" dirty="0"/>
              <a:t>rule </a:t>
            </a:r>
            <a:r>
              <a:rPr lang="ko-KR" altLang="en-US" sz="2000" dirty="0"/>
              <a:t>추가</a:t>
            </a:r>
            <a:endParaRPr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6461B6-A062-4B0D-A756-C240FACB71D4}"/>
              </a:ext>
            </a:extLst>
          </p:cNvPr>
          <p:cNvSpPr txBox="1"/>
          <p:nvPr/>
        </p:nvSpPr>
        <p:spPr>
          <a:xfrm>
            <a:off x="4715687" y="3775734"/>
            <a:ext cx="43588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Data</a:t>
            </a:r>
            <a:r>
              <a:rPr lang="ko-KR" altLang="en-US" sz="2000" dirty="0"/>
              <a:t> 를 가지고 </a:t>
            </a:r>
            <a:r>
              <a:rPr lang="en-US" altLang="ko-KR" sz="2000" dirty="0"/>
              <a:t>model </a:t>
            </a:r>
            <a:r>
              <a:rPr lang="ko-KR" altLang="en-US" sz="2000" dirty="0"/>
              <a:t>을 훈련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Model</a:t>
            </a:r>
            <a:r>
              <a:rPr lang="ko-KR" altLang="en-US" sz="2000" dirty="0"/>
              <a:t> 을 배포하여 예측</a:t>
            </a:r>
            <a:r>
              <a:rPr lang="en-US" altLang="ko-KR" sz="2000" dirty="0"/>
              <a:t>/</a:t>
            </a:r>
            <a:r>
              <a:rPr lang="ko-KR" altLang="en-US" sz="2000" dirty="0"/>
              <a:t>의사 결정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새로운 </a:t>
            </a:r>
            <a:r>
              <a:rPr lang="en-US" altLang="ko-KR" sz="2000" dirty="0"/>
              <a:t>Data </a:t>
            </a:r>
            <a:r>
              <a:rPr lang="ko-KR" altLang="en-US" sz="2000" dirty="0"/>
              <a:t>를 반영한 지속적 훈련</a:t>
            </a:r>
          </a:p>
        </p:txBody>
      </p:sp>
    </p:spTree>
    <p:extLst>
      <p:ext uri="{BB962C8B-B14F-4D97-AF65-F5344CB8AC3E}">
        <p14:creationId xmlns:p14="http://schemas.microsoft.com/office/powerpoint/2010/main" val="39537522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>
            <a:extLst>
              <a:ext uri="{FF2B5EF4-FFF2-40B4-BE49-F238E27FC236}">
                <a16:creationId xmlns:a16="http://schemas.microsoft.com/office/drawing/2014/main" id="{0A728AA2-66AC-406B-B76F-AC4B060CC852}"/>
              </a:ext>
            </a:extLst>
          </p:cNvPr>
          <p:cNvSpPr/>
          <p:nvPr/>
        </p:nvSpPr>
        <p:spPr>
          <a:xfrm>
            <a:off x="448877" y="706491"/>
            <a:ext cx="8246246" cy="5445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29B5CBF-0FE0-49A7-A3BC-E8AB9F94F2A8}"/>
              </a:ext>
            </a:extLst>
          </p:cNvPr>
          <p:cNvSpPr/>
          <p:nvPr/>
        </p:nvSpPr>
        <p:spPr>
          <a:xfrm>
            <a:off x="3455377" y="580292"/>
            <a:ext cx="2250831" cy="1494693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616B0-EAC7-4DF4-8919-E7F786D8147B}"/>
              </a:ext>
            </a:extLst>
          </p:cNvPr>
          <p:cNvSpPr txBox="1"/>
          <p:nvPr/>
        </p:nvSpPr>
        <p:spPr>
          <a:xfrm>
            <a:off x="5776547" y="768148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64 bit </a:t>
            </a:r>
            <a:r>
              <a:rPr lang="ko-KR" altLang="en-US" dirty="0"/>
              <a:t>에서는 지원 않음</a:t>
            </a:r>
          </a:p>
        </p:txBody>
      </p:sp>
    </p:spTree>
    <p:extLst>
      <p:ext uri="{BB962C8B-B14F-4D97-AF65-F5344CB8AC3E}">
        <p14:creationId xmlns:p14="http://schemas.microsoft.com/office/powerpoint/2010/main" val="40322166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4424" y="653795"/>
            <a:ext cx="6019038" cy="363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1693" y="210057"/>
            <a:ext cx="3555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3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실전정보기술능력배양</a:t>
            </a:r>
            <a:r>
              <a:rPr sz="1400" b="1" u="sng" spc="-16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53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–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응용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SW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기초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기술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6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활용</a:t>
            </a:r>
            <a:endParaRPr sz="1400">
              <a:latin typeface="맑은 고딕"/>
              <a:cs typeface="맑은 고딕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395997"/>
              </p:ext>
            </p:extLst>
          </p:nvPr>
        </p:nvGraphicFramePr>
        <p:xfrm>
          <a:off x="341693" y="1476800"/>
          <a:ext cx="8587104" cy="3725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8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2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73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60" dirty="0">
                          <a:latin typeface="한컴 고딕"/>
                          <a:cs typeface="한컴 고딕"/>
                        </a:rPr>
                        <a:t>용어</a:t>
                      </a:r>
                      <a:endParaRPr sz="1400" dirty="0">
                        <a:latin typeface="한컴 고딕"/>
                        <a:cs typeface="한컴 고딕"/>
                      </a:endParaRPr>
                    </a:p>
                  </a:txBody>
                  <a:tcPr marL="0" marR="0" marT="6286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60" dirty="0">
                          <a:latin typeface="한컴 고딕"/>
                          <a:cs typeface="한컴 고딕"/>
                        </a:rPr>
                        <a:t>설명</a:t>
                      </a:r>
                      <a:endParaRPr sz="1400" dirty="0">
                        <a:latin typeface="한컴 고딕"/>
                        <a:cs typeface="한컴 고딕"/>
                      </a:endParaRPr>
                    </a:p>
                  </a:txBody>
                  <a:tcPr marL="0" marR="0" marT="6286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60" dirty="0">
                          <a:latin typeface="한컴 고딕"/>
                          <a:cs typeface="한컴 고딕"/>
                        </a:rPr>
                        <a:t>참고</a:t>
                      </a:r>
                      <a:endParaRPr sz="1400">
                        <a:latin typeface="한컴 고딕"/>
                        <a:cs typeface="한컴 고딕"/>
                      </a:endParaRPr>
                    </a:p>
                  </a:txBody>
                  <a:tcPr marL="0" marR="0" marT="6286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638810" marR="445134" indent="-1435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-5" dirty="0">
                          <a:latin typeface="한컴 고딕"/>
                          <a:cs typeface="한컴 고딕"/>
                        </a:rPr>
                        <a:t>Graphic</a:t>
                      </a:r>
                      <a:r>
                        <a:rPr sz="1400" spc="-120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400" spc="-5" dirty="0">
                          <a:latin typeface="한컴 고딕"/>
                          <a:cs typeface="한컴 고딕"/>
                        </a:rPr>
                        <a:t>User  Interface</a:t>
                      </a:r>
                      <a:endParaRPr sz="1400">
                        <a:latin typeface="한컴 고딕"/>
                        <a:cs typeface="한컴 고딕"/>
                      </a:endParaRPr>
                    </a:p>
                  </a:txBody>
                  <a:tcPr marL="0" marR="0" marT="254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400" spc="-15" dirty="0">
                          <a:latin typeface="한컴 고딕"/>
                          <a:cs typeface="한컴 고딕"/>
                        </a:rPr>
                        <a:t>Window(창)을 </a:t>
                      </a:r>
                      <a:r>
                        <a:rPr sz="1400" spc="-60" dirty="0">
                          <a:latin typeface="한컴 고딕"/>
                          <a:cs typeface="한컴 고딕"/>
                        </a:rPr>
                        <a:t>이용하여 사용자와</a:t>
                      </a:r>
                      <a:r>
                        <a:rPr sz="1400" spc="-105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400" spc="-60" dirty="0">
                          <a:latin typeface="한컴 고딕"/>
                          <a:cs typeface="한컴 고딕"/>
                        </a:rPr>
                        <a:t>상호작용</a:t>
                      </a:r>
                      <a:endParaRPr sz="1400">
                        <a:latin typeface="한컴 고딕"/>
                        <a:cs typeface="한컴 고딕"/>
                      </a:endParaRPr>
                    </a:p>
                  </a:txBody>
                  <a:tcPr marL="0" marR="0" marT="13208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200" spc="-55" dirty="0">
                          <a:latin typeface="한컴 고딕"/>
                          <a:cs typeface="한컴 고딕"/>
                        </a:rPr>
                        <a:t>이벤트 </a:t>
                      </a:r>
                      <a:r>
                        <a:rPr sz="1200" spc="-40" dirty="0">
                          <a:latin typeface="한컴 고딕"/>
                          <a:cs typeface="한컴 고딕"/>
                        </a:rPr>
                        <a:t>방식, </a:t>
                      </a:r>
                      <a:r>
                        <a:rPr sz="1200" spc="-15" dirty="0">
                          <a:latin typeface="한컴 고딕"/>
                          <a:cs typeface="한컴 고딕"/>
                        </a:rPr>
                        <a:t>객체(Object) </a:t>
                      </a:r>
                      <a:r>
                        <a:rPr sz="1200" spc="-55" dirty="0">
                          <a:latin typeface="한컴 고딕"/>
                          <a:cs typeface="한컴 고딕"/>
                        </a:rPr>
                        <a:t>중심의</a:t>
                      </a:r>
                      <a:r>
                        <a:rPr sz="1200" spc="-15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200" spc="-55" dirty="0">
                          <a:latin typeface="한컴 고딕"/>
                          <a:cs typeface="한컴 고딕"/>
                        </a:rPr>
                        <a:t>구조</a:t>
                      </a:r>
                      <a:endParaRPr sz="1200">
                        <a:latin typeface="한컴 고딕"/>
                        <a:cs typeface="한컴 고딕"/>
                      </a:endParaRPr>
                    </a:p>
                  </a:txBody>
                  <a:tcPr marL="0" marR="0" marT="15176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spc="-5" dirty="0">
                          <a:latin typeface="한컴 고딕"/>
                          <a:cs typeface="한컴 고딕"/>
                        </a:rPr>
                        <a:t>Direct3D </a:t>
                      </a:r>
                      <a:r>
                        <a:rPr sz="1400" dirty="0">
                          <a:latin typeface="한컴 고딕"/>
                          <a:cs typeface="한컴 고딕"/>
                        </a:rPr>
                        <a:t>/</a:t>
                      </a:r>
                      <a:r>
                        <a:rPr sz="1400" spc="-135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400" spc="-10" dirty="0">
                          <a:latin typeface="한컴 고딕"/>
                          <a:cs typeface="한컴 고딕"/>
                        </a:rPr>
                        <a:t>Aero</a:t>
                      </a:r>
                      <a:endParaRPr sz="1400">
                        <a:latin typeface="한컴 고딕"/>
                        <a:cs typeface="한컴 고딕"/>
                      </a:endParaRPr>
                    </a:p>
                  </a:txBody>
                  <a:tcPr marL="0" marR="0" marT="1016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spc="-5" dirty="0">
                          <a:latin typeface="한컴 고딕"/>
                          <a:cs typeface="한컴 고딕"/>
                        </a:rPr>
                        <a:t>Graphic </a:t>
                      </a:r>
                      <a:r>
                        <a:rPr sz="1400" dirty="0">
                          <a:latin typeface="한컴 고딕"/>
                          <a:cs typeface="한컴 고딕"/>
                        </a:rPr>
                        <a:t>H/W </a:t>
                      </a:r>
                      <a:r>
                        <a:rPr sz="1400" spc="-60" dirty="0">
                          <a:latin typeface="한컴 고딕"/>
                          <a:cs typeface="한컴 고딕"/>
                        </a:rPr>
                        <a:t>가속기능 이용한 </a:t>
                      </a:r>
                      <a:r>
                        <a:rPr sz="1400" spc="-55" dirty="0">
                          <a:latin typeface="한컴 고딕"/>
                          <a:cs typeface="한컴 고딕"/>
                        </a:rPr>
                        <a:t>화면 </a:t>
                      </a:r>
                      <a:r>
                        <a:rPr sz="1400" spc="-60" dirty="0">
                          <a:latin typeface="한컴 고딕"/>
                          <a:cs typeface="한컴 고딕"/>
                        </a:rPr>
                        <a:t>출력과</a:t>
                      </a:r>
                      <a:r>
                        <a:rPr sz="1400" spc="-190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400" spc="-10" dirty="0">
                          <a:latin typeface="한컴 고딕"/>
                          <a:cs typeface="한컴 고딕"/>
                        </a:rPr>
                        <a:t>UX</a:t>
                      </a:r>
                      <a:endParaRPr sz="1400">
                        <a:latin typeface="한컴 고딕"/>
                        <a:cs typeface="한컴 고딕"/>
                      </a:endParaRPr>
                    </a:p>
                  </a:txBody>
                  <a:tcPr marL="0" marR="0" marT="1016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 marR="71945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spc="-5" dirty="0">
                          <a:latin typeface="한컴 고딕"/>
                          <a:cs typeface="한컴 고딕"/>
                        </a:rPr>
                        <a:t>Windows </a:t>
                      </a:r>
                      <a:r>
                        <a:rPr sz="1200" dirty="0">
                          <a:latin typeface="한컴 고딕"/>
                          <a:cs typeface="한컴 고딕"/>
                        </a:rPr>
                        <a:t>7 Starter </a:t>
                      </a:r>
                      <a:r>
                        <a:rPr sz="1200" spc="-55" dirty="0">
                          <a:latin typeface="한컴 고딕"/>
                          <a:cs typeface="한컴 고딕"/>
                        </a:rPr>
                        <a:t>버전</a:t>
                      </a:r>
                      <a:r>
                        <a:rPr sz="1200" spc="-210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200" spc="-55" dirty="0">
                          <a:latin typeface="한컴 고딕"/>
                          <a:cs typeface="한컴 고딕"/>
                        </a:rPr>
                        <a:t>제약  높은 </a:t>
                      </a:r>
                      <a:r>
                        <a:rPr sz="1200" spc="-50" dirty="0">
                          <a:latin typeface="한컴 고딕"/>
                          <a:cs typeface="한컴 고딕"/>
                        </a:rPr>
                        <a:t>시스템 </a:t>
                      </a:r>
                      <a:r>
                        <a:rPr sz="1200" spc="-55" dirty="0">
                          <a:latin typeface="한컴 고딕"/>
                          <a:cs typeface="한컴 고딕"/>
                        </a:rPr>
                        <a:t>자원</a:t>
                      </a:r>
                      <a:r>
                        <a:rPr sz="1200" spc="-5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200" spc="-55" dirty="0">
                          <a:latin typeface="한컴 고딕"/>
                          <a:cs typeface="한컴 고딕"/>
                        </a:rPr>
                        <a:t>요구</a:t>
                      </a:r>
                      <a:endParaRPr sz="1200">
                        <a:latin typeface="한컴 고딕"/>
                        <a:cs typeface="한컴 고딕"/>
                      </a:endParaRPr>
                    </a:p>
                  </a:txBody>
                  <a:tcPr marL="0" marR="0" marT="29209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38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spc="-60" dirty="0">
                          <a:latin typeface="한컴 고딕"/>
                          <a:cs typeface="한컴 고딕"/>
                        </a:rPr>
                        <a:t>선점형 멀티태스킹</a:t>
                      </a:r>
                      <a:endParaRPr sz="1400">
                        <a:latin typeface="한컴 고딕"/>
                        <a:cs typeface="한컴 고딕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spc="-60" dirty="0">
                          <a:latin typeface="한컴 고딕"/>
                          <a:cs typeface="한컴 고딕"/>
                        </a:rPr>
                        <a:t>운영체제 중심의 우선순위 </a:t>
                      </a:r>
                      <a:r>
                        <a:rPr sz="1400" spc="-55" dirty="0">
                          <a:latin typeface="한컴 고딕"/>
                          <a:cs typeface="한컴 고딕"/>
                        </a:rPr>
                        <a:t>기반 </a:t>
                      </a:r>
                      <a:r>
                        <a:rPr sz="1400" spc="-15" dirty="0">
                          <a:latin typeface="한컴 고딕"/>
                          <a:cs typeface="한컴 고딕"/>
                        </a:rPr>
                        <a:t>task</a:t>
                      </a:r>
                      <a:r>
                        <a:rPr sz="1400" spc="-90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400" spc="-60" dirty="0">
                          <a:latin typeface="한컴 고딕"/>
                          <a:cs typeface="한컴 고딕"/>
                        </a:rPr>
                        <a:t>관리</a:t>
                      </a:r>
                      <a:endParaRPr sz="1400">
                        <a:latin typeface="한컴 고딕"/>
                        <a:cs typeface="한컴 고딕"/>
                      </a:endParaRPr>
                    </a:p>
                  </a:txBody>
                  <a:tcPr marL="0" marR="0" marT="800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200" spc="-55" dirty="0">
                          <a:latin typeface="한컴 고딕"/>
                          <a:cs typeface="한컴 고딕"/>
                        </a:rPr>
                        <a:t>멀티 </a:t>
                      </a:r>
                      <a:r>
                        <a:rPr sz="1200" spc="-40" dirty="0">
                          <a:latin typeface="한컴 고딕"/>
                          <a:cs typeface="한컴 고딕"/>
                        </a:rPr>
                        <a:t>쓰레딩, </a:t>
                      </a:r>
                      <a:r>
                        <a:rPr sz="1200" spc="-55" dirty="0">
                          <a:latin typeface="한컴 고딕"/>
                          <a:cs typeface="한컴 고딕"/>
                        </a:rPr>
                        <a:t>멀티 코어</a:t>
                      </a:r>
                      <a:r>
                        <a:rPr sz="1200" spc="20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200" spc="-55" dirty="0">
                          <a:latin typeface="한컴 고딕"/>
                          <a:cs typeface="한컴 고딕"/>
                        </a:rPr>
                        <a:t>지원</a:t>
                      </a:r>
                      <a:endParaRPr sz="1200">
                        <a:latin typeface="한컴 고딕"/>
                        <a:cs typeface="한컴 고딕"/>
                      </a:endParaRPr>
                    </a:p>
                  </a:txBody>
                  <a:tcPr marL="0" marR="0" marT="990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400" spc="-55" dirty="0">
                          <a:latin typeface="한컴 고딕"/>
                          <a:cs typeface="한컴 고딕"/>
                        </a:rPr>
                        <a:t>하위</a:t>
                      </a:r>
                      <a:r>
                        <a:rPr sz="1400" spc="-70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400" spc="-60" dirty="0">
                          <a:latin typeface="한컴 고딕"/>
                          <a:cs typeface="한컴 고딕"/>
                        </a:rPr>
                        <a:t>호환성</a:t>
                      </a:r>
                      <a:endParaRPr sz="1400" dirty="0">
                        <a:latin typeface="한컴 고딕"/>
                        <a:cs typeface="한컴 고딕"/>
                      </a:endParaRPr>
                    </a:p>
                  </a:txBody>
                  <a:tcPr marL="0" marR="0" marT="104139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400" spc="-10" dirty="0">
                          <a:latin typeface="한컴 고딕"/>
                          <a:cs typeface="한컴 고딕"/>
                        </a:rPr>
                        <a:t>Application의 </a:t>
                      </a:r>
                      <a:r>
                        <a:rPr sz="1400" spc="-60" dirty="0">
                          <a:latin typeface="한컴 고딕"/>
                          <a:cs typeface="한컴 고딕"/>
                        </a:rPr>
                        <a:t>호환성을 중요시한 </a:t>
                      </a:r>
                      <a:r>
                        <a:rPr sz="1400" spc="-55" dirty="0">
                          <a:latin typeface="한컴 고딕"/>
                          <a:cs typeface="한컴 고딕"/>
                        </a:rPr>
                        <a:t>개발</a:t>
                      </a:r>
                      <a:r>
                        <a:rPr sz="1400" spc="-140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400" spc="-60" dirty="0">
                          <a:latin typeface="한컴 고딕"/>
                          <a:cs typeface="한컴 고딕"/>
                        </a:rPr>
                        <a:t>정책</a:t>
                      </a:r>
                      <a:endParaRPr sz="1400">
                        <a:latin typeface="한컴 고딕"/>
                        <a:cs typeface="한컴 고딕"/>
                      </a:endParaRPr>
                    </a:p>
                  </a:txBody>
                  <a:tcPr marL="0" marR="0" marT="104139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200" spc="-55" dirty="0">
                          <a:latin typeface="한컴 고딕"/>
                          <a:cs typeface="한컴 고딕"/>
                        </a:rPr>
                        <a:t>상대적으로 많은 보안 최약점</a:t>
                      </a:r>
                      <a:r>
                        <a:rPr sz="1200" spc="50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200" spc="-55" dirty="0">
                          <a:latin typeface="한컴 고딕"/>
                          <a:cs typeface="한컴 고딕"/>
                        </a:rPr>
                        <a:t>유발</a:t>
                      </a:r>
                      <a:endParaRPr sz="1200">
                        <a:latin typeface="한컴 고딕"/>
                        <a:cs typeface="한컴 고딕"/>
                      </a:endParaRPr>
                    </a:p>
                  </a:txBody>
                  <a:tcPr marL="0" marR="0" marT="123189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400" spc="-5" dirty="0">
                          <a:latin typeface="한컴 고딕"/>
                          <a:cs typeface="한컴 고딕"/>
                        </a:rPr>
                        <a:t>Message</a:t>
                      </a:r>
                      <a:r>
                        <a:rPr sz="1400" spc="-70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400" spc="-5" dirty="0">
                          <a:latin typeface="한컴 고딕"/>
                          <a:cs typeface="한컴 고딕"/>
                        </a:rPr>
                        <a:t>driven</a:t>
                      </a:r>
                      <a:endParaRPr sz="1400">
                        <a:latin typeface="한컴 고딕"/>
                        <a:cs typeface="한컴 고딕"/>
                      </a:endParaRPr>
                    </a:p>
                  </a:txBody>
                  <a:tcPr marL="0" marR="0" marT="13271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400" spc="-60" dirty="0">
                          <a:latin typeface="한컴 고딕"/>
                          <a:cs typeface="한컴 고딕"/>
                        </a:rPr>
                        <a:t>사용자 </a:t>
                      </a:r>
                      <a:r>
                        <a:rPr sz="1400" spc="-55" dirty="0">
                          <a:latin typeface="한컴 고딕"/>
                          <a:cs typeface="한컴 고딕"/>
                        </a:rPr>
                        <a:t>입력 혹은 </a:t>
                      </a:r>
                      <a:r>
                        <a:rPr sz="1400" spc="-60" dirty="0">
                          <a:latin typeface="한컴 고딕"/>
                          <a:cs typeface="한컴 고딕"/>
                        </a:rPr>
                        <a:t>시스템 이벤트 </a:t>
                      </a:r>
                      <a:r>
                        <a:rPr sz="1400" spc="-55" dirty="0">
                          <a:latin typeface="한컴 고딕"/>
                          <a:cs typeface="한컴 고딕"/>
                        </a:rPr>
                        <a:t>발생</a:t>
                      </a:r>
                      <a:r>
                        <a:rPr sz="1400" spc="-70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400" spc="-30" dirty="0">
                          <a:latin typeface="한컴 고딕"/>
                          <a:cs typeface="한컴 고딕"/>
                        </a:rPr>
                        <a:t>시,</a:t>
                      </a:r>
                      <a:endParaRPr sz="1400">
                        <a:latin typeface="한컴 고딕"/>
                        <a:cs typeface="한컴 고딕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400" spc="-55" dirty="0">
                          <a:latin typeface="한컴 고딕"/>
                          <a:cs typeface="한컴 고딕"/>
                        </a:rPr>
                        <a:t>관련 </a:t>
                      </a:r>
                      <a:r>
                        <a:rPr sz="1400" spc="-60" dirty="0">
                          <a:latin typeface="한컴 고딕"/>
                          <a:cs typeface="한컴 고딕"/>
                        </a:rPr>
                        <a:t>윈도우 메시지를 메시지 </a:t>
                      </a:r>
                      <a:r>
                        <a:rPr sz="1400" spc="-55" dirty="0">
                          <a:latin typeface="한컴 고딕"/>
                          <a:cs typeface="한컴 고딕"/>
                        </a:rPr>
                        <a:t>큐에 </a:t>
                      </a:r>
                      <a:r>
                        <a:rPr sz="1400" spc="-60" dirty="0">
                          <a:latin typeface="한컴 고딕"/>
                          <a:cs typeface="한컴 고딕"/>
                        </a:rPr>
                        <a:t>전달하여</a:t>
                      </a:r>
                      <a:r>
                        <a:rPr sz="1400" spc="-70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400" spc="-60" dirty="0">
                          <a:latin typeface="한컴 고딕"/>
                          <a:cs typeface="한컴 고딕"/>
                        </a:rPr>
                        <a:t>처리</a:t>
                      </a:r>
                      <a:endParaRPr sz="1400">
                        <a:latin typeface="한컴 고딕"/>
                        <a:cs typeface="한컴 고딕"/>
                      </a:endParaRPr>
                    </a:p>
                  </a:txBody>
                  <a:tcPr marL="0" marR="0" marT="254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755" marR="475615" indent="-10541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200" spc="-50" dirty="0">
                          <a:latin typeface="한컴 고딕"/>
                          <a:cs typeface="한컴 고딕"/>
                        </a:rPr>
                        <a:t>※ </a:t>
                      </a:r>
                      <a:r>
                        <a:rPr sz="1200" spc="-55" dirty="0">
                          <a:latin typeface="한컴 고딕"/>
                          <a:cs typeface="한컴 고딕"/>
                        </a:rPr>
                        <a:t>윈도우즈 어플리케이션 파트에서  설명</a:t>
                      </a:r>
                      <a:endParaRPr sz="1200" dirty="0">
                        <a:latin typeface="한컴 고딕"/>
                        <a:cs typeface="한컴 고딕"/>
                      </a:endParaRPr>
                    </a:p>
                  </a:txBody>
                  <a:tcPr marL="0" marR="0" marT="6032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400" dirty="0">
                          <a:latin typeface="한컴 고딕"/>
                          <a:cs typeface="한컴 고딕"/>
                        </a:rPr>
                        <a:t>HAL</a:t>
                      </a:r>
                      <a:endParaRPr sz="1400">
                        <a:latin typeface="한컴 고딕"/>
                        <a:cs typeface="한컴 고딕"/>
                      </a:endParaRPr>
                    </a:p>
                  </a:txBody>
                  <a:tcPr marL="0" marR="0" marT="13271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00" spc="-10" dirty="0">
                          <a:latin typeface="한컴 고딕"/>
                          <a:cs typeface="한컴 고딕"/>
                        </a:rPr>
                        <a:t>Hardware </a:t>
                      </a:r>
                      <a:r>
                        <a:rPr sz="1400" spc="-5" dirty="0">
                          <a:latin typeface="한컴 고딕"/>
                          <a:cs typeface="한컴 고딕"/>
                        </a:rPr>
                        <a:t>Abstract</a:t>
                      </a:r>
                      <a:r>
                        <a:rPr sz="1400" spc="-180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400" spc="-10" dirty="0">
                          <a:latin typeface="한컴 고딕"/>
                          <a:cs typeface="한컴 고딕"/>
                        </a:rPr>
                        <a:t>Layer</a:t>
                      </a:r>
                      <a:endParaRPr sz="1400">
                        <a:latin typeface="한컴 고딕"/>
                        <a:cs typeface="한컴 고딕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400" spc="-55" dirty="0">
                          <a:latin typeface="한컴 고딕"/>
                          <a:cs typeface="한컴 고딕"/>
                        </a:rPr>
                        <a:t>장치 </a:t>
                      </a:r>
                      <a:r>
                        <a:rPr sz="1400" spc="-60" dirty="0">
                          <a:latin typeface="한컴 고딕"/>
                          <a:cs typeface="한컴 고딕"/>
                        </a:rPr>
                        <a:t>디바이스 드라이버를 이용한 </a:t>
                      </a:r>
                      <a:r>
                        <a:rPr sz="1400" spc="-55" dirty="0">
                          <a:latin typeface="한컴 고딕"/>
                          <a:cs typeface="한컴 고딕"/>
                        </a:rPr>
                        <a:t>장치</a:t>
                      </a:r>
                      <a:r>
                        <a:rPr sz="1400" spc="-60" dirty="0">
                          <a:latin typeface="한컴 고딕"/>
                          <a:cs typeface="한컴 고딕"/>
                        </a:rPr>
                        <a:t> 표준화</a:t>
                      </a:r>
                      <a:endParaRPr sz="1400">
                        <a:latin typeface="한컴 고딕"/>
                        <a:cs typeface="한컴 고딕"/>
                      </a:endParaRPr>
                    </a:p>
                  </a:txBody>
                  <a:tcPr marL="0" marR="0" marT="2603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 marR="44704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200" spc="-5" dirty="0">
                          <a:latin typeface="한컴 고딕"/>
                          <a:cs typeface="한컴 고딕"/>
                        </a:rPr>
                        <a:t>WDDM(Windows </a:t>
                      </a:r>
                      <a:r>
                        <a:rPr sz="1200" spc="-10" dirty="0">
                          <a:latin typeface="한컴 고딕"/>
                          <a:cs typeface="한컴 고딕"/>
                        </a:rPr>
                        <a:t>Device</a:t>
                      </a:r>
                      <a:r>
                        <a:rPr sz="1200" spc="-120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200" spc="-5" dirty="0">
                          <a:latin typeface="한컴 고딕"/>
                          <a:cs typeface="한컴 고딕"/>
                        </a:rPr>
                        <a:t>Driver  Model)</a:t>
                      </a:r>
                      <a:endParaRPr sz="1200">
                        <a:latin typeface="한컴 고딕"/>
                        <a:cs typeface="한컴 고딕"/>
                      </a:endParaRPr>
                    </a:p>
                  </a:txBody>
                  <a:tcPr marL="0" marR="0" marT="6032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400" dirty="0">
                          <a:latin typeface="한컴 고딕"/>
                          <a:cs typeface="한컴 고딕"/>
                        </a:rPr>
                        <a:t>Plug &amp;</a:t>
                      </a:r>
                      <a:r>
                        <a:rPr sz="1400" spc="-150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400" dirty="0">
                          <a:latin typeface="한컴 고딕"/>
                          <a:cs typeface="한컴 고딕"/>
                        </a:rPr>
                        <a:t>Play</a:t>
                      </a:r>
                      <a:endParaRPr sz="1400">
                        <a:latin typeface="한컴 고딕"/>
                        <a:cs typeface="한컴 고딕"/>
                      </a:endParaRPr>
                    </a:p>
                  </a:txBody>
                  <a:tcPr marL="0" marR="0" marT="104139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400" dirty="0">
                          <a:latin typeface="한컴 고딕"/>
                          <a:cs typeface="한컴 고딕"/>
                        </a:rPr>
                        <a:t>HAL, </a:t>
                      </a:r>
                      <a:r>
                        <a:rPr sz="1400" spc="-15" dirty="0">
                          <a:latin typeface="한컴 고딕"/>
                          <a:cs typeface="한컴 고딕"/>
                        </a:rPr>
                        <a:t>WDDM을 </a:t>
                      </a:r>
                      <a:r>
                        <a:rPr sz="1400" spc="-55" dirty="0">
                          <a:latin typeface="한컴 고딕"/>
                          <a:cs typeface="한컴 고딕"/>
                        </a:rPr>
                        <a:t>통해 장치 </a:t>
                      </a:r>
                      <a:r>
                        <a:rPr sz="1400" spc="-60" dirty="0">
                          <a:latin typeface="한컴 고딕"/>
                          <a:cs typeface="한컴 고딕"/>
                        </a:rPr>
                        <a:t>연결시 </a:t>
                      </a:r>
                      <a:r>
                        <a:rPr sz="1400" spc="-55" dirty="0">
                          <a:latin typeface="한컴 고딕"/>
                          <a:cs typeface="한컴 고딕"/>
                        </a:rPr>
                        <a:t>자동</a:t>
                      </a:r>
                      <a:r>
                        <a:rPr sz="1400" spc="-200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400" spc="-60" dirty="0">
                          <a:latin typeface="한컴 고딕"/>
                          <a:cs typeface="한컴 고딕"/>
                        </a:rPr>
                        <a:t>구성</a:t>
                      </a:r>
                      <a:endParaRPr sz="1400">
                        <a:latin typeface="한컴 고딕"/>
                        <a:cs typeface="한컴 고딕"/>
                      </a:endParaRPr>
                    </a:p>
                  </a:txBody>
                  <a:tcPr marL="0" marR="0" marT="104139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 marR="28702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-10" dirty="0">
                          <a:latin typeface="한컴 고딕"/>
                          <a:cs typeface="한컴 고딕"/>
                        </a:rPr>
                        <a:t>Device </a:t>
                      </a:r>
                      <a:r>
                        <a:rPr sz="1200" spc="-15" dirty="0">
                          <a:latin typeface="한컴 고딕"/>
                          <a:cs typeface="한컴 고딕"/>
                        </a:rPr>
                        <a:t>Driver의 </a:t>
                      </a:r>
                      <a:r>
                        <a:rPr sz="1200" spc="-5" dirty="0">
                          <a:latin typeface="한컴 고딕"/>
                          <a:cs typeface="한컴 고딕"/>
                        </a:rPr>
                        <a:t>.ini </a:t>
                      </a:r>
                      <a:r>
                        <a:rPr sz="1200" spc="-55" dirty="0">
                          <a:latin typeface="한컴 고딕"/>
                          <a:cs typeface="한컴 고딕"/>
                        </a:rPr>
                        <a:t>파일을</a:t>
                      </a:r>
                      <a:r>
                        <a:rPr sz="1200" spc="-114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200" spc="-55" dirty="0">
                          <a:latin typeface="한컴 고딕"/>
                          <a:cs typeface="한컴 고딕"/>
                        </a:rPr>
                        <a:t>참고하여  장치 </a:t>
                      </a:r>
                      <a:r>
                        <a:rPr sz="1200" spc="-50" dirty="0">
                          <a:latin typeface="한컴 고딕"/>
                          <a:cs typeface="한컴 고딕"/>
                        </a:rPr>
                        <a:t>정보</a:t>
                      </a:r>
                      <a:r>
                        <a:rPr sz="1200" spc="-20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200" spc="-55" dirty="0">
                          <a:latin typeface="한컴 고딕"/>
                          <a:cs typeface="한컴 고딕"/>
                        </a:rPr>
                        <a:t>구성</a:t>
                      </a:r>
                      <a:endParaRPr sz="1200" dirty="0">
                        <a:latin typeface="한컴 고딕"/>
                        <a:cs typeface="한컴 고딕"/>
                      </a:endParaRPr>
                    </a:p>
                  </a:txBody>
                  <a:tcPr marL="0" marR="0" marT="3238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2A218B5-E114-45CE-8B3D-034CFB713EFD}"/>
              </a:ext>
            </a:extLst>
          </p:cNvPr>
          <p:cNvSpPr txBox="1"/>
          <p:nvPr/>
        </p:nvSpPr>
        <p:spPr>
          <a:xfrm>
            <a:off x="430823" y="5381200"/>
            <a:ext cx="759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Direct3D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3" tooltip="DirectX"/>
              </a:rPr>
              <a:t>–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MS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의 </a:t>
            </a:r>
            <a:r>
              <a:rPr lang="en-US" altLang="ko-KR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DirectX"/>
              </a:rPr>
              <a:t>DirectX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API"/>
              </a:rPr>
              <a:t>API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에서 </a:t>
            </a:r>
            <a:r>
              <a:rPr lang="en-US" altLang="ko-KR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3차원 컴퓨터 그래픽스"/>
              </a:rPr>
              <a:t>3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3차원 컴퓨터 그래픽스"/>
              </a:rPr>
              <a:t>차원 그래픽스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연산과 출력을 담당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B68A37-054F-426A-8BA1-10A5DF4F334F}"/>
              </a:ext>
            </a:extLst>
          </p:cNvPr>
          <p:cNvSpPr txBox="1"/>
          <p:nvPr/>
        </p:nvSpPr>
        <p:spPr>
          <a:xfrm>
            <a:off x="430823" y="5661872"/>
            <a:ext cx="703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73A3C"/>
                </a:solidFill>
                <a:effectLst/>
                <a:latin typeface="Open Sans"/>
              </a:rPr>
              <a:t>Aero -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/>
              </a:rPr>
              <a:t>윈도우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/>
              </a:rPr>
              <a:t>UI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/>
              </a:rPr>
              <a:t>에 유리 질감의 반투명 및 흐림 효과를 주는 기능</a:t>
            </a:r>
            <a:endParaRPr lang="en-US" altLang="ko-KR" b="0" i="0" dirty="0">
              <a:solidFill>
                <a:srgbClr val="373A3C"/>
              </a:solidFill>
              <a:effectLst/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D5156"/>
                </a:solidFill>
                <a:latin typeface="Apple SD Gothic Neo"/>
              </a:rPr>
              <a:t>WDDM -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Windows Display Driver Model</a:t>
            </a:r>
            <a:endParaRPr lang="ko-KR" altLang="en-US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4424" y="653795"/>
            <a:ext cx="6019038" cy="363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1693" y="210057"/>
            <a:ext cx="3555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3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실전정보기술능력배양</a:t>
            </a:r>
            <a:r>
              <a:rPr sz="1400" b="1" u="sng" spc="-16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53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–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응용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SW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기초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기술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6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활용</a:t>
            </a:r>
            <a:endParaRPr sz="1400">
              <a:latin typeface="맑은 고딕"/>
              <a:cs typeface="맑은 고딕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729121"/>
              </p:ext>
            </p:extLst>
          </p:nvPr>
        </p:nvGraphicFramePr>
        <p:xfrm>
          <a:off x="341693" y="1525255"/>
          <a:ext cx="8568689" cy="44996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1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03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600" spc="-60" dirty="0">
                          <a:latin typeface="한컴 고딕"/>
                          <a:cs typeface="한컴 고딕"/>
                        </a:rPr>
                        <a:t>용어</a:t>
                      </a:r>
                      <a:endParaRPr sz="1600">
                        <a:latin typeface="한컴 고딕"/>
                        <a:cs typeface="한컴 고딕"/>
                      </a:endParaRPr>
                    </a:p>
                  </a:txBody>
                  <a:tcPr marL="0" marR="0" marT="56515" marB="0" anchor="ctr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600" spc="-60" dirty="0">
                          <a:latin typeface="한컴 고딕"/>
                          <a:cs typeface="한컴 고딕"/>
                        </a:rPr>
                        <a:t>설명</a:t>
                      </a:r>
                      <a:endParaRPr sz="1600" dirty="0">
                        <a:latin typeface="한컴 고딕"/>
                        <a:cs typeface="한컴 고딕"/>
                      </a:endParaRPr>
                    </a:p>
                  </a:txBody>
                  <a:tcPr marL="0" marR="0" marT="56515" marB="0" anchor="ctr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600" spc="-60" dirty="0">
                          <a:latin typeface="한컴 고딕"/>
                          <a:cs typeface="한컴 고딕"/>
                        </a:rPr>
                        <a:t>참고</a:t>
                      </a:r>
                      <a:endParaRPr sz="1600">
                        <a:latin typeface="한컴 고딕"/>
                        <a:cs typeface="한컴 고딕"/>
                      </a:endParaRPr>
                    </a:p>
                  </a:txBody>
                  <a:tcPr marL="0" marR="0" marT="56515" marB="0" anchor="ctr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한컴 고딕"/>
                          <a:cs typeface="한컴 고딕"/>
                        </a:rPr>
                        <a:t>NTFS</a:t>
                      </a:r>
                      <a:endParaRPr lang="en-US" sz="1600" dirty="0">
                        <a:latin typeface="한컴 고딕"/>
                        <a:cs typeface="한컴 고딕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(New Technology File System)</a:t>
                      </a:r>
                      <a:endParaRPr sz="1600" dirty="0">
                        <a:latin typeface="한컴 고딕"/>
                        <a:cs typeface="한컴 고딕"/>
                      </a:endParaRPr>
                    </a:p>
                  </a:txBody>
                  <a:tcPr marL="0" marR="0" marT="3175" marB="0" anchor="ctr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600" spc="-60" dirty="0" err="1">
                          <a:latin typeface="한컴 고딕"/>
                          <a:cs typeface="한컴 고딕"/>
                        </a:rPr>
                        <a:t>디스크</a:t>
                      </a:r>
                      <a:r>
                        <a:rPr sz="1600" spc="-60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600" spc="-55" dirty="0">
                          <a:latin typeface="한컴 고딕"/>
                          <a:cs typeface="한컴 고딕"/>
                        </a:rPr>
                        <a:t>기본 </a:t>
                      </a:r>
                      <a:r>
                        <a:rPr sz="1600" spc="-60" dirty="0">
                          <a:latin typeface="한컴 고딕"/>
                          <a:cs typeface="한컴 고딕"/>
                        </a:rPr>
                        <a:t>포맷</a:t>
                      </a:r>
                      <a:endParaRPr sz="1600" dirty="0">
                        <a:latin typeface="한컴 고딕"/>
                        <a:cs typeface="한컴 고딕"/>
                      </a:endParaRPr>
                    </a:p>
                  </a:txBody>
                  <a:tcPr marL="0" marR="0" marT="3175" marB="0" anchor="ctr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 marR="76644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00" spc="-40" dirty="0">
                          <a:latin typeface="한컴 고딕"/>
                          <a:cs typeface="한컴 고딕"/>
                        </a:rPr>
                        <a:t>장점: 대용량, </a:t>
                      </a:r>
                      <a:r>
                        <a:rPr sz="1600" spc="-55" dirty="0">
                          <a:latin typeface="한컴 고딕"/>
                          <a:cs typeface="한컴 고딕"/>
                        </a:rPr>
                        <a:t>오류 </a:t>
                      </a:r>
                      <a:r>
                        <a:rPr sz="1600" spc="-45" dirty="0">
                          <a:latin typeface="한컴 고딕"/>
                          <a:cs typeface="한컴 고딕"/>
                        </a:rPr>
                        <a:t>자동복구, </a:t>
                      </a:r>
                      <a:r>
                        <a:rPr sz="1600" spc="-55" dirty="0">
                          <a:latin typeface="한컴 고딕"/>
                          <a:cs typeface="한컴 고딕"/>
                        </a:rPr>
                        <a:t>보안향상  </a:t>
                      </a:r>
                      <a:r>
                        <a:rPr sz="1600" spc="-40" dirty="0">
                          <a:latin typeface="한컴 고딕"/>
                          <a:cs typeface="한컴 고딕"/>
                        </a:rPr>
                        <a:t>단점: </a:t>
                      </a:r>
                      <a:r>
                        <a:rPr sz="1600" spc="-55" dirty="0">
                          <a:latin typeface="한컴 고딕"/>
                          <a:cs typeface="한컴 고딕"/>
                        </a:rPr>
                        <a:t>하위 </a:t>
                      </a:r>
                      <a:r>
                        <a:rPr sz="1600" spc="-5" dirty="0">
                          <a:latin typeface="한컴 고딕"/>
                          <a:cs typeface="한컴 고딕"/>
                        </a:rPr>
                        <a:t>OS </a:t>
                      </a:r>
                      <a:r>
                        <a:rPr sz="1600" spc="-50" dirty="0">
                          <a:latin typeface="한컴 고딕"/>
                          <a:cs typeface="한컴 고딕"/>
                        </a:rPr>
                        <a:t>및 타 </a:t>
                      </a:r>
                      <a:r>
                        <a:rPr sz="1600" spc="-20" dirty="0" err="1">
                          <a:latin typeface="한컴 고딕"/>
                          <a:cs typeface="한컴 고딕"/>
                        </a:rPr>
                        <a:t>OS와</a:t>
                      </a:r>
                      <a:r>
                        <a:rPr sz="1600" spc="-50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600" spc="-50" dirty="0" err="1">
                          <a:latin typeface="한컴 고딕"/>
                          <a:cs typeface="한컴 고딕"/>
                        </a:rPr>
                        <a:t>비호환성</a:t>
                      </a:r>
                      <a:endParaRPr sz="1600" dirty="0">
                        <a:latin typeface="한컴 고딕"/>
                        <a:cs typeface="한컴 고딕"/>
                      </a:endParaRPr>
                    </a:p>
                  </a:txBody>
                  <a:tcPr marL="0" marR="0" marT="29209" marB="0" anchor="ctr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8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한컴 고딕"/>
                          <a:cs typeface="한컴 고딕"/>
                        </a:rPr>
                        <a:t>WOW64</a:t>
                      </a:r>
                      <a:endParaRPr sz="1600" dirty="0">
                        <a:latin typeface="한컴 고딕"/>
                        <a:cs typeface="한컴 고딕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 marR="1103630">
                        <a:lnSpc>
                          <a:spcPts val="252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한컴 고딕"/>
                          <a:cs typeface="한컴 고딕"/>
                        </a:rPr>
                        <a:t>Windows </a:t>
                      </a:r>
                      <a:r>
                        <a:rPr sz="1600" dirty="0">
                          <a:latin typeface="한컴 고딕"/>
                          <a:cs typeface="한컴 고딕"/>
                        </a:rPr>
                        <a:t>On </a:t>
                      </a:r>
                      <a:r>
                        <a:rPr sz="1600" spc="-5" dirty="0">
                          <a:latin typeface="한컴 고딕"/>
                          <a:cs typeface="한컴 고딕"/>
                        </a:rPr>
                        <a:t>Windows </a:t>
                      </a:r>
                      <a:r>
                        <a:rPr sz="1600" dirty="0">
                          <a:latin typeface="한컴 고딕"/>
                          <a:cs typeface="한컴 고딕"/>
                        </a:rPr>
                        <a:t>64</a:t>
                      </a:r>
                    </a:p>
                  </a:txBody>
                  <a:tcPr marL="0" marR="0" marT="27940" marB="0" anchor="ctr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93980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비트 버전의 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tooltip="마이크로소프트 윈도우"/>
                        </a:rPr>
                        <a:t>마이크로소프트 윈도우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비트 응용 프로그램들이 돌아가도록 도와준다</a:t>
                      </a:r>
                      <a:endParaRPr sz="1600" dirty="0">
                        <a:latin typeface="한컴 고딕"/>
                        <a:cs typeface="한컴 고딕"/>
                      </a:endParaRPr>
                    </a:p>
                  </a:txBody>
                  <a:tcPr marL="0" marR="0" marT="0" marB="0" anchor="ctr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600" spc="-25" dirty="0">
                          <a:latin typeface="한컴 고딕"/>
                          <a:cs typeface="한컴 고딕"/>
                        </a:rPr>
                        <a:t>UAC</a:t>
                      </a:r>
                      <a:endParaRPr sz="1600">
                        <a:latin typeface="한컴 고딕"/>
                        <a:cs typeface="한컴 고딕"/>
                      </a:endParaRPr>
                    </a:p>
                  </a:txBody>
                  <a:tcPr marL="0" marR="0" marT="132715" marB="0" anchor="ctr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spc="-5" dirty="0">
                          <a:latin typeface="한컴 고딕"/>
                          <a:cs typeface="한컴 고딕"/>
                        </a:rPr>
                        <a:t>User </a:t>
                      </a:r>
                      <a:r>
                        <a:rPr sz="1600" spc="-10" dirty="0">
                          <a:latin typeface="한컴 고딕"/>
                          <a:cs typeface="한컴 고딕"/>
                        </a:rPr>
                        <a:t>Account</a:t>
                      </a:r>
                      <a:r>
                        <a:rPr sz="1600" spc="-130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600" spc="-10" dirty="0">
                          <a:latin typeface="한컴 고딕"/>
                          <a:cs typeface="한컴 고딕"/>
                        </a:rPr>
                        <a:t>Control</a:t>
                      </a:r>
                      <a:endParaRPr sz="1600">
                        <a:latin typeface="한컴 고딕"/>
                        <a:cs typeface="한컴 고딕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600" spc="-60" dirty="0">
                          <a:latin typeface="한컴 고딕"/>
                          <a:cs typeface="한컴 고딕"/>
                        </a:rPr>
                        <a:t>관리자 </a:t>
                      </a:r>
                      <a:r>
                        <a:rPr sz="1600" spc="-55" dirty="0">
                          <a:latin typeface="한컴 고딕"/>
                          <a:cs typeface="한컴 고딕"/>
                        </a:rPr>
                        <a:t>접근 권한 </a:t>
                      </a:r>
                      <a:r>
                        <a:rPr sz="1600" spc="-60" dirty="0">
                          <a:latin typeface="한컴 고딕"/>
                          <a:cs typeface="한컴 고딕"/>
                        </a:rPr>
                        <a:t>필요할 </a:t>
                      </a:r>
                      <a:r>
                        <a:rPr sz="1600" spc="-40" dirty="0">
                          <a:latin typeface="한컴 고딕"/>
                          <a:cs typeface="한컴 고딕"/>
                        </a:rPr>
                        <a:t>경우, </a:t>
                      </a:r>
                      <a:r>
                        <a:rPr sz="1600" spc="-55" dirty="0">
                          <a:latin typeface="한컴 고딕"/>
                          <a:cs typeface="한컴 고딕"/>
                        </a:rPr>
                        <a:t>인증</a:t>
                      </a:r>
                      <a:r>
                        <a:rPr sz="1600" spc="-105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600" spc="-60" dirty="0">
                          <a:latin typeface="한컴 고딕"/>
                          <a:cs typeface="한컴 고딕"/>
                        </a:rPr>
                        <a:t>요청</a:t>
                      </a:r>
                      <a:endParaRPr sz="1600">
                        <a:latin typeface="한컴 고딕"/>
                        <a:cs typeface="한컴 고딕"/>
                      </a:endParaRPr>
                    </a:p>
                  </a:txBody>
                  <a:tcPr marL="0" marR="0" marT="26034" marB="0" anchor="ctr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600" spc="-55" dirty="0">
                          <a:latin typeface="한컴 고딕"/>
                          <a:cs typeface="한컴 고딕"/>
                        </a:rPr>
                        <a:t>접근제어 통한 보안</a:t>
                      </a:r>
                      <a:r>
                        <a:rPr sz="1600" spc="15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600" spc="-55" dirty="0">
                          <a:latin typeface="한컴 고딕"/>
                          <a:cs typeface="한컴 고딕"/>
                        </a:rPr>
                        <a:t>향상</a:t>
                      </a:r>
                      <a:endParaRPr sz="1600">
                        <a:latin typeface="한컴 고딕"/>
                        <a:cs typeface="한컴 고딕"/>
                      </a:endParaRPr>
                    </a:p>
                  </a:txBody>
                  <a:tcPr marL="0" marR="0" marT="151765" marB="0" anchor="ctr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600" dirty="0">
                          <a:latin typeface="한컴 고딕"/>
                          <a:cs typeface="한컴 고딕"/>
                        </a:rPr>
                        <a:t>stdcall &amp; </a:t>
                      </a:r>
                      <a:r>
                        <a:rPr sz="1600" spc="-20" dirty="0">
                          <a:latin typeface="한컴 고딕"/>
                          <a:cs typeface="한컴 고딕"/>
                        </a:rPr>
                        <a:t>fast</a:t>
                      </a:r>
                      <a:r>
                        <a:rPr sz="1600" spc="-270" dirty="0">
                          <a:latin typeface="한컴 고딕"/>
                          <a:cs typeface="한컴 고딕"/>
                        </a:rPr>
                        <a:t> </a:t>
                      </a:r>
                      <a:r>
                        <a:rPr sz="1600" dirty="0">
                          <a:latin typeface="한컴 고딕"/>
                          <a:cs typeface="한컴 고딕"/>
                        </a:rPr>
                        <a:t>call</a:t>
                      </a:r>
                      <a:endParaRPr sz="1600">
                        <a:latin typeface="한컴 고딕"/>
                        <a:cs typeface="한컴 고딕"/>
                      </a:endParaRPr>
                    </a:p>
                  </a:txBody>
                  <a:tcPr marL="0" marR="0" marT="132715" marB="0" anchor="ctr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lang="en-US" sz="1600" spc="-60" dirty="0">
                          <a:latin typeface="한컴 고딕"/>
                          <a:cs typeface="한컴 고딕"/>
                        </a:rPr>
                        <a:t>Windows </a:t>
                      </a:r>
                      <a:r>
                        <a:rPr lang="ko-KR" altLang="en-US" sz="1600" spc="-60" dirty="0">
                          <a:latin typeface="한컴 고딕"/>
                          <a:cs typeface="한컴 고딕"/>
                        </a:rPr>
                        <a:t>의 함수 호출 규약</a:t>
                      </a:r>
                      <a:endParaRPr sz="1600" dirty="0">
                        <a:latin typeface="한컴 고딕"/>
                        <a:cs typeface="한컴 고딕"/>
                      </a:endParaRPr>
                    </a:p>
                  </a:txBody>
                  <a:tcPr marL="0" marR="0" marT="26034" marB="0" anchor="ctr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endParaRPr sz="1600" dirty="0">
                        <a:latin typeface="한컴 고딕"/>
                        <a:cs typeface="한컴 고딕"/>
                      </a:endParaRPr>
                    </a:p>
                  </a:txBody>
                  <a:tcPr marL="0" marR="0" marT="60325" marB="0" anchor="ctr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4424" y="1229534"/>
            <a:ext cx="6019038" cy="363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1693" y="785796"/>
            <a:ext cx="3555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3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실전정보기술능력배양</a:t>
            </a:r>
            <a:r>
              <a:rPr sz="1400" b="1" u="sng" spc="-16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53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–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응용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SW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기초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기술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6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활용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389F8D-976C-3446-B55C-94A47C203779}"/>
              </a:ext>
            </a:extLst>
          </p:cNvPr>
          <p:cNvSpPr txBox="1"/>
          <p:nvPr/>
        </p:nvSpPr>
        <p:spPr>
          <a:xfrm>
            <a:off x="474133" y="2043289"/>
            <a:ext cx="81957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sz="2000" dirty="0"/>
              <a:t>Windows </a:t>
            </a:r>
            <a:r>
              <a:rPr kumimoji="1" lang="ko-KR" altLang="en-US" sz="2000" dirty="0"/>
              <a:t>기반 응용 프로그램은 이벤트 기반</a:t>
            </a: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입력을 얻기 위해 명시적인 함수 호출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예 </a:t>
            </a:r>
            <a:r>
              <a:rPr kumimoji="1" lang="en-US" altLang="ko-KR" sz="2000" dirty="0"/>
              <a:t>: </a:t>
            </a:r>
            <a:r>
              <a:rPr kumimoji="1" lang="en" altLang="ko-Kore-KR" sz="2000" dirty="0"/>
              <a:t>C </a:t>
            </a:r>
            <a:r>
              <a:rPr kumimoji="1" lang="ko-KR" altLang="en-US" sz="2000" dirty="0"/>
              <a:t>런타임 라이브러리 호출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을 수행하는 대신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시스템이 입력을 전달할 때까지 기다린다</a:t>
            </a:r>
            <a:r>
              <a:rPr kumimoji="1"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각 </a:t>
            </a:r>
            <a:r>
              <a:rPr kumimoji="1" lang="en-US" altLang="ko-KR" sz="2000" dirty="0"/>
              <a:t>window </a:t>
            </a:r>
            <a:r>
              <a:rPr kumimoji="1" lang="ko-KR" altLang="en-US" sz="2000" dirty="0"/>
              <a:t>에는 </a:t>
            </a:r>
            <a:r>
              <a:rPr kumimoji="1" lang="en-US" altLang="ko-KR" sz="2000" dirty="0"/>
              <a:t>window </a:t>
            </a:r>
            <a:r>
              <a:rPr kumimoji="1" lang="ko-KR" altLang="en-US" sz="2000" dirty="0"/>
              <a:t>에 대한 입력이 있을 때마다 시스템이 호출하는 </a:t>
            </a:r>
            <a:r>
              <a:rPr kumimoji="1" lang="en-US" altLang="ko-KR" sz="2000" dirty="0"/>
              <a:t>window procedure </a:t>
            </a:r>
            <a:r>
              <a:rPr kumimoji="1" lang="ko-KR" altLang="en-US" sz="2000" dirty="0"/>
              <a:t>라는 함수가 있다</a:t>
            </a:r>
            <a:r>
              <a:rPr kumimoji="1" lang="en-US" altLang="ko-KR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window procedure </a:t>
            </a:r>
            <a:r>
              <a:rPr kumimoji="1" lang="ko-KR" altLang="en-US" sz="2000" dirty="0"/>
              <a:t>입력을 처리하고 제어를 시스템에 반환</a:t>
            </a:r>
            <a:endParaRPr kumimoji="1" lang="en-US" altLang="ko-KR" sz="2000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4424" y="1229534"/>
            <a:ext cx="6019038" cy="363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1693" y="785796"/>
            <a:ext cx="3555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3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실전정보기술능력배양</a:t>
            </a:r>
            <a:r>
              <a:rPr sz="1400" b="1" u="sng" spc="-16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53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–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응용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SW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기초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기술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6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활용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267" y="1922159"/>
            <a:ext cx="8561122" cy="46685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60" dirty="0">
                <a:latin typeface="한컴 고딕"/>
                <a:cs typeface="한컴 고딕"/>
              </a:rPr>
              <a:t>윈도우 </a:t>
            </a:r>
            <a:r>
              <a:rPr sz="2400" spc="-5" dirty="0">
                <a:latin typeface="한컴 고딕"/>
                <a:cs typeface="한컴 고딕"/>
              </a:rPr>
              <a:t>UI </a:t>
            </a:r>
            <a:r>
              <a:rPr sz="2400" spc="-60" dirty="0">
                <a:latin typeface="한컴 고딕"/>
                <a:cs typeface="한컴 고딕"/>
              </a:rPr>
              <a:t>어플리케이션의 동작</a:t>
            </a:r>
            <a:r>
              <a:rPr sz="2400" spc="-100" dirty="0">
                <a:latin typeface="한컴 고딕"/>
                <a:cs typeface="한컴 고딕"/>
              </a:rPr>
              <a:t> </a:t>
            </a:r>
            <a:r>
              <a:rPr sz="2400" spc="-65" dirty="0">
                <a:latin typeface="한컴 고딕"/>
                <a:cs typeface="한컴 고딕"/>
              </a:rPr>
              <a:t>방식</a:t>
            </a:r>
            <a:endParaRPr sz="2400" dirty="0">
              <a:latin typeface="한컴 고딕"/>
              <a:cs typeface="한컴 고딕"/>
            </a:endParaRPr>
          </a:p>
          <a:p>
            <a:pPr>
              <a:lnSpc>
                <a:spcPct val="100000"/>
              </a:lnSpc>
            </a:pPr>
            <a:endParaRPr sz="1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3645535">
              <a:lnSpc>
                <a:spcPct val="100000"/>
              </a:lnSpc>
            </a:pPr>
            <a:r>
              <a:rPr sz="1400" spc="-55" dirty="0">
                <a:latin typeface="한컴 고딕"/>
                <a:cs typeface="한컴 고딕"/>
              </a:rPr>
              <a:t>① </a:t>
            </a:r>
            <a:r>
              <a:rPr sz="1400" spc="-60" dirty="0">
                <a:latin typeface="한컴 고딕"/>
                <a:cs typeface="한컴 고딕"/>
              </a:rPr>
              <a:t>윈도우 시스템 </a:t>
            </a:r>
            <a:r>
              <a:rPr sz="1400" spc="-5" dirty="0">
                <a:latin typeface="한컴 고딕"/>
                <a:cs typeface="한컴 고딕"/>
              </a:rPr>
              <a:t>Event </a:t>
            </a:r>
            <a:r>
              <a:rPr sz="1400" spc="-45" dirty="0">
                <a:latin typeface="한컴 고딕"/>
                <a:cs typeface="한컴 고딕"/>
              </a:rPr>
              <a:t>발생시, </a:t>
            </a:r>
            <a:r>
              <a:rPr sz="1400" spc="-60" dirty="0">
                <a:latin typeface="한컴 고딕"/>
                <a:cs typeface="한컴 고딕"/>
              </a:rPr>
              <a:t>시스템 메시지큐에 메시지</a:t>
            </a:r>
            <a:r>
              <a:rPr sz="1400" spc="-170" dirty="0">
                <a:latin typeface="한컴 고딕"/>
                <a:cs typeface="한컴 고딕"/>
              </a:rPr>
              <a:t> </a:t>
            </a:r>
            <a:r>
              <a:rPr sz="1400" spc="-65" dirty="0">
                <a:latin typeface="한컴 고딕"/>
                <a:cs typeface="한컴 고딕"/>
              </a:rPr>
              <a:t>저장</a:t>
            </a:r>
            <a:endParaRPr sz="1400" dirty="0">
              <a:latin typeface="한컴 고딕"/>
              <a:cs typeface="한컴 고딕"/>
            </a:endParaRPr>
          </a:p>
          <a:p>
            <a:pPr marL="3843654" marR="36195" indent="-198120">
              <a:lnSpc>
                <a:spcPct val="150000"/>
              </a:lnSpc>
            </a:pPr>
            <a:r>
              <a:rPr sz="1400" spc="-55" dirty="0">
                <a:latin typeface="한컴 고딕"/>
                <a:cs typeface="한컴 고딕"/>
              </a:rPr>
              <a:t>② </a:t>
            </a:r>
            <a:r>
              <a:rPr sz="1400" spc="-60" dirty="0">
                <a:latin typeface="한컴 고딕"/>
                <a:cs typeface="한컴 고딕"/>
              </a:rPr>
              <a:t>윈도우즈 </a:t>
            </a:r>
            <a:r>
              <a:rPr sz="1400" spc="-20" dirty="0">
                <a:latin typeface="한컴 고딕"/>
                <a:cs typeface="한컴 고딕"/>
              </a:rPr>
              <a:t>OS는 </a:t>
            </a:r>
            <a:r>
              <a:rPr sz="1400" spc="-55" dirty="0">
                <a:latin typeface="한컴 고딕"/>
                <a:cs typeface="한컴 고딕"/>
              </a:rPr>
              <a:t>관련 </a:t>
            </a:r>
            <a:r>
              <a:rPr sz="1400" spc="-60" dirty="0">
                <a:latin typeface="한컴 고딕"/>
                <a:cs typeface="한컴 고딕"/>
              </a:rPr>
              <a:t>메시지를 처리할 윈도우</a:t>
            </a:r>
            <a:r>
              <a:rPr sz="1400" spc="-114" dirty="0">
                <a:latin typeface="한컴 고딕"/>
                <a:cs typeface="한컴 고딕"/>
              </a:rPr>
              <a:t> </a:t>
            </a:r>
            <a:r>
              <a:rPr sz="1400" spc="-60" dirty="0">
                <a:latin typeface="한컴 고딕"/>
                <a:cs typeface="한컴 고딕"/>
              </a:rPr>
              <a:t>어플리케이션을  </a:t>
            </a:r>
            <a:r>
              <a:rPr sz="1400" spc="-50" dirty="0">
                <a:latin typeface="한컴 고딕"/>
                <a:cs typeface="한컴 고딕"/>
              </a:rPr>
              <a:t>선택하고, </a:t>
            </a:r>
            <a:r>
              <a:rPr sz="1400" spc="-55" dirty="0">
                <a:latin typeface="한컴 고딕"/>
                <a:cs typeface="한컴 고딕"/>
              </a:rPr>
              <a:t>해당 </a:t>
            </a:r>
            <a:r>
              <a:rPr sz="1400" spc="-60" dirty="0">
                <a:latin typeface="한컴 고딕"/>
                <a:cs typeface="한컴 고딕"/>
              </a:rPr>
              <a:t>어플리케이션의 메시지 </a:t>
            </a:r>
            <a:r>
              <a:rPr sz="1400" spc="-55" dirty="0">
                <a:latin typeface="한컴 고딕"/>
                <a:cs typeface="한컴 고딕"/>
              </a:rPr>
              <a:t>큐에 </a:t>
            </a:r>
            <a:r>
              <a:rPr sz="1400" spc="-60" dirty="0">
                <a:latin typeface="한컴 고딕"/>
                <a:cs typeface="한컴 고딕"/>
              </a:rPr>
              <a:t>메시지</a:t>
            </a:r>
            <a:r>
              <a:rPr sz="1400" spc="-85" dirty="0">
                <a:latin typeface="한컴 고딕"/>
                <a:cs typeface="한컴 고딕"/>
              </a:rPr>
              <a:t> </a:t>
            </a:r>
            <a:r>
              <a:rPr sz="1400" spc="-60" dirty="0">
                <a:latin typeface="한컴 고딕"/>
                <a:cs typeface="한컴 고딕"/>
              </a:rPr>
              <a:t>추가</a:t>
            </a:r>
            <a:endParaRPr sz="1400" dirty="0">
              <a:latin typeface="한컴 고딕"/>
              <a:cs typeface="한컴 고딕"/>
            </a:endParaRPr>
          </a:p>
          <a:p>
            <a:pPr marL="3883025" marR="748030" indent="-79375">
              <a:lnSpc>
                <a:spcPct val="150000"/>
              </a:lnSpc>
            </a:pPr>
            <a:r>
              <a:rPr sz="1400" dirty="0">
                <a:latin typeface="한컴 고딕"/>
                <a:cs typeface="한컴 고딕"/>
              </a:rPr>
              <a:t>- </a:t>
            </a:r>
            <a:r>
              <a:rPr sz="1400" spc="-60" dirty="0">
                <a:latin typeface="한컴 고딕"/>
                <a:cs typeface="한컴 고딕"/>
              </a:rPr>
              <a:t>메시지의 </a:t>
            </a:r>
            <a:r>
              <a:rPr sz="1400" spc="-55" dirty="0">
                <a:latin typeface="한컴 고딕"/>
                <a:cs typeface="한컴 고딕"/>
              </a:rPr>
              <a:t>종류 및 </a:t>
            </a:r>
            <a:r>
              <a:rPr sz="1400" spc="-60" dirty="0">
                <a:latin typeface="한컴 고딕"/>
                <a:cs typeface="한컴 고딕"/>
              </a:rPr>
              <a:t>어플리케이션 </a:t>
            </a:r>
            <a:r>
              <a:rPr sz="1400" spc="-55" dirty="0">
                <a:latin typeface="한컴 고딕"/>
                <a:cs typeface="한컴 고딕"/>
              </a:rPr>
              <a:t>처리 </a:t>
            </a:r>
            <a:r>
              <a:rPr sz="1400" spc="-60" dirty="0">
                <a:latin typeface="한컴 고딕"/>
                <a:cs typeface="한컴 고딕"/>
              </a:rPr>
              <a:t>결과에 따라  </a:t>
            </a:r>
            <a:r>
              <a:rPr sz="1400" spc="-55" dirty="0">
                <a:latin typeface="한컴 고딕"/>
                <a:cs typeface="한컴 고딕"/>
              </a:rPr>
              <a:t>다른 </a:t>
            </a:r>
            <a:r>
              <a:rPr sz="1400" spc="-60" dirty="0">
                <a:latin typeface="한컴 고딕"/>
                <a:cs typeface="한컴 고딕"/>
              </a:rPr>
              <a:t>어플리케이션으로 재전달 </a:t>
            </a:r>
            <a:r>
              <a:rPr sz="1400" spc="-35" dirty="0">
                <a:latin typeface="한컴 고딕"/>
                <a:cs typeface="한컴 고딕"/>
              </a:rPr>
              <a:t>(라우팅) </a:t>
            </a:r>
            <a:r>
              <a:rPr sz="1400" spc="-60" dirty="0">
                <a:latin typeface="한컴 고딕"/>
                <a:cs typeface="한컴 고딕"/>
              </a:rPr>
              <a:t>되기도</a:t>
            </a:r>
            <a:r>
              <a:rPr sz="1400" spc="-95" dirty="0">
                <a:latin typeface="한컴 고딕"/>
                <a:cs typeface="한컴 고딕"/>
              </a:rPr>
              <a:t> </a:t>
            </a:r>
            <a:r>
              <a:rPr sz="1400" spc="-55" dirty="0">
                <a:latin typeface="한컴 고딕"/>
                <a:cs typeface="한컴 고딕"/>
              </a:rPr>
              <a:t>함</a:t>
            </a:r>
            <a:endParaRPr sz="1400" dirty="0">
              <a:latin typeface="한컴 고딕"/>
              <a:cs typeface="한컴 고딕"/>
            </a:endParaRPr>
          </a:p>
          <a:p>
            <a:pPr marL="3843654" marR="788035" indent="-198120">
              <a:lnSpc>
                <a:spcPct val="150000"/>
              </a:lnSpc>
              <a:spcBef>
                <a:spcPts val="5"/>
              </a:spcBef>
            </a:pPr>
            <a:r>
              <a:rPr sz="1400" spc="-55" dirty="0">
                <a:latin typeface="한컴 고딕"/>
                <a:cs typeface="한컴 고딕"/>
              </a:rPr>
              <a:t>③ </a:t>
            </a:r>
            <a:r>
              <a:rPr sz="1400" spc="-60" dirty="0">
                <a:latin typeface="한컴 고딕"/>
                <a:cs typeface="한컴 고딕"/>
              </a:rPr>
              <a:t>윈도우즈 어플리케이션의 메시지 </a:t>
            </a:r>
            <a:r>
              <a:rPr sz="1400" spc="-55" dirty="0">
                <a:latin typeface="한컴 고딕"/>
                <a:cs typeface="한컴 고딕"/>
              </a:rPr>
              <a:t>루프 </a:t>
            </a:r>
            <a:r>
              <a:rPr sz="1400" spc="-60" dirty="0">
                <a:latin typeface="한컴 고딕"/>
                <a:cs typeface="한컴 고딕"/>
              </a:rPr>
              <a:t>동작에 따라  메시지 </a:t>
            </a:r>
            <a:r>
              <a:rPr sz="1400" spc="-55" dirty="0">
                <a:latin typeface="한컴 고딕"/>
                <a:cs typeface="한컴 고딕"/>
              </a:rPr>
              <a:t>큐의 </a:t>
            </a:r>
            <a:r>
              <a:rPr sz="1400" spc="-60" dirty="0">
                <a:latin typeface="한컴 고딕"/>
                <a:cs typeface="한컴 고딕"/>
              </a:rPr>
              <a:t>메시지를 꺼내어</a:t>
            </a:r>
            <a:r>
              <a:rPr sz="1400" spc="-65" dirty="0">
                <a:latin typeface="한컴 고딕"/>
                <a:cs typeface="한컴 고딕"/>
              </a:rPr>
              <a:t> </a:t>
            </a:r>
            <a:r>
              <a:rPr sz="1400" spc="-60" dirty="0">
                <a:latin typeface="한컴 고딕"/>
                <a:cs typeface="한컴 고딕"/>
              </a:rPr>
              <a:t>처리</a:t>
            </a:r>
            <a:endParaRPr sz="1400" dirty="0">
              <a:latin typeface="한컴 고딕"/>
              <a:cs typeface="한컴 고딕"/>
            </a:endParaRPr>
          </a:p>
          <a:p>
            <a:pPr marL="3803650" marR="5080" indent="-158750">
              <a:lnSpc>
                <a:spcPct val="150000"/>
              </a:lnSpc>
            </a:pPr>
            <a:r>
              <a:rPr sz="1400" spc="-55" dirty="0">
                <a:latin typeface="한컴 고딕"/>
                <a:cs typeface="한컴 고딕"/>
              </a:rPr>
              <a:t>④ </a:t>
            </a:r>
            <a:r>
              <a:rPr sz="1400" spc="-60" dirty="0">
                <a:latin typeface="한컴 고딕"/>
                <a:cs typeface="한컴 고딕"/>
              </a:rPr>
              <a:t>메시지는 </a:t>
            </a:r>
            <a:r>
              <a:rPr sz="1400" spc="-20" dirty="0">
                <a:latin typeface="한컴 고딕"/>
                <a:cs typeface="한컴 고딕"/>
              </a:rPr>
              <a:t>윈도우(Window)에 </a:t>
            </a:r>
            <a:r>
              <a:rPr sz="1400" spc="-60" dirty="0">
                <a:latin typeface="한컴 고딕"/>
                <a:cs typeface="한컴 고딕"/>
              </a:rPr>
              <a:t>등록된 윈도우</a:t>
            </a:r>
            <a:r>
              <a:rPr sz="1400" spc="-125" dirty="0">
                <a:latin typeface="한컴 고딕"/>
                <a:cs typeface="한컴 고딕"/>
              </a:rPr>
              <a:t> </a:t>
            </a:r>
            <a:r>
              <a:rPr sz="1400" spc="-60" dirty="0">
                <a:latin typeface="한컴 고딕"/>
                <a:cs typeface="한컴 고딕"/>
              </a:rPr>
              <a:t>프로시져내에서  메시지의 </a:t>
            </a:r>
            <a:r>
              <a:rPr sz="1400" spc="-55" dirty="0">
                <a:latin typeface="한컴 고딕"/>
                <a:cs typeface="한컴 고딕"/>
              </a:rPr>
              <a:t>종류 및 </a:t>
            </a:r>
            <a:r>
              <a:rPr sz="1400" spc="-60" dirty="0">
                <a:latin typeface="한컴 고딕"/>
                <a:cs typeface="한컴 고딕"/>
              </a:rPr>
              <a:t>메시지와 </a:t>
            </a:r>
            <a:r>
              <a:rPr sz="1400" spc="-55" dirty="0">
                <a:latin typeface="한컴 고딕"/>
                <a:cs typeface="한컴 고딕"/>
              </a:rPr>
              <a:t>함께 </a:t>
            </a:r>
            <a:r>
              <a:rPr sz="1400" spc="-60" dirty="0">
                <a:latin typeface="한컴 고딕"/>
                <a:cs typeface="한컴 고딕"/>
              </a:rPr>
              <a:t>전달되는</a:t>
            </a:r>
            <a:r>
              <a:rPr sz="1400" spc="-55" dirty="0">
                <a:latin typeface="한컴 고딕"/>
                <a:cs typeface="한컴 고딕"/>
              </a:rPr>
              <a:t> </a:t>
            </a:r>
            <a:r>
              <a:rPr sz="1400" spc="-15" dirty="0">
                <a:latin typeface="한컴 고딕"/>
                <a:cs typeface="한컴 고딕"/>
              </a:rPr>
              <a:t>parameter를</a:t>
            </a:r>
            <a:endParaRPr sz="1400" dirty="0">
              <a:latin typeface="한컴 고딕"/>
              <a:cs typeface="한컴 고딕"/>
            </a:endParaRPr>
          </a:p>
          <a:p>
            <a:pPr marL="426720" algn="ctr">
              <a:lnSpc>
                <a:spcPct val="100000"/>
              </a:lnSpc>
              <a:spcBef>
                <a:spcPts val="840"/>
              </a:spcBef>
            </a:pPr>
            <a:r>
              <a:rPr sz="1400" spc="-60" dirty="0">
                <a:latin typeface="한컴 고딕"/>
                <a:cs typeface="한컴 고딕"/>
              </a:rPr>
              <a:t>참고하여</a:t>
            </a:r>
            <a:r>
              <a:rPr sz="1400" spc="-55" dirty="0">
                <a:latin typeface="한컴 고딕"/>
                <a:cs typeface="한컴 고딕"/>
              </a:rPr>
              <a:t> </a:t>
            </a:r>
            <a:r>
              <a:rPr sz="1400" spc="-60" dirty="0">
                <a:latin typeface="한컴 고딕"/>
                <a:cs typeface="한컴 고딕"/>
              </a:rPr>
              <a:t>처리</a:t>
            </a:r>
            <a:endParaRPr sz="1400" dirty="0">
              <a:latin typeface="한컴 고딕"/>
              <a:cs typeface="한컴 고딕"/>
            </a:endParaRPr>
          </a:p>
          <a:p>
            <a:pPr marL="3645535">
              <a:lnSpc>
                <a:spcPct val="100000"/>
              </a:lnSpc>
              <a:spcBef>
                <a:spcPts val="840"/>
              </a:spcBef>
            </a:pPr>
            <a:r>
              <a:rPr sz="1400" spc="-55" dirty="0">
                <a:latin typeface="한컴 고딕"/>
                <a:cs typeface="한컴 고딕"/>
              </a:rPr>
              <a:t>⑤ </a:t>
            </a:r>
            <a:r>
              <a:rPr sz="1400" spc="-60" dirty="0">
                <a:latin typeface="한컴 고딕"/>
                <a:cs typeface="한컴 고딕"/>
              </a:rPr>
              <a:t>윈도우 프로시져내에서직접 처리하지 </a:t>
            </a:r>
            <a:r>
              <a:rPr sz="1400" spc="-55" dirty="0">
                <a:latin typeface="한컴 고딕"/>
                <a:cs typeface="한컴 고딕"/>
              </a:rPr>
              <a:t>않은</a:t>
            </a:r>
            <a:r>
              <a:rPr sz="1400" spc="-50" dirty="0">
                <a:latin typeface="한컴 고딕"/>
                <a:cs typeface="한컴 고딕"/>
              </a:rPr>
              <a:t> </a:t>
            </a:r>
            <a:r>
              <a:rPr sz="1400" spc="-40" dirty="0">
                <a:latin typeface="한컴 고딕"/>
                <a:cs typeface="한컴 고딕"/>
              </a:rPr>
              <a:t>경우,</a:t>
            </a:r>
            <a:endParaRPr sz="1400" dirty="0">
              <a:latin typeface="한컴 고딕"/>
              <a:cs typeface="한컴 고딕"/>
            </a:endParaRPr>
          </a:p>
          <a:p>
            <a:pPr marL="3843654">
              <a:lnSpc>
                <a:spcPct val="100000"/>
              </a:lnSpc>
              <a:spcBef>
                <a:spcPts val="840"/>
              </a:spcBef>
            </a:pPr>
            <a:r>
              <a:rPr sz="1400" spc="-60" dirty="0">
                <a:latin typeface="한컴 고딕"/>
                <a:cs typeface="한컴 고딕"/>
              </a:rPr>
              <a:t>윈도우즈 시스템에 제공하는 디폴드 윈도우 프로시져가</a:t>
            </a:r>
            <a:r>
              <a:rPr sz="1400" spc="-30" dirty="0">
                <a:latin typeface="한컴 고딕"/>
                <a:cs typeface="한컴 고딕"/>
              </a:rPr>
              <a:t> </a:t>
            </a:r>
            <a:r>
              <a:rPr sz="1400" spc="-60" dirty="0">
                <a:latin typeface="한컴 고딕"/>
                <a:cs typeface="한컴 고딕"/>
              </a:rPr>
              <a:t>처리</a:t>
            </a:r>
            <a:endParaRPr sz="1400" dirty="0">
              <a:latin typeface="한컴 고딕"/>
              <a:cs typeface="한컴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4611" y="2928794"/>
            <a:ext cx="3486912" cy="2947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1436" y="2925619"/>
            <a:ext cx="3493770" cy="2954020"/>
          </a:xfrm>
          <a:custGeom>
            <a:avLst/>
            <a:gdLst/>
            <a:ahLst/>
            <a:cxnLst/>
            <a:rect l="l" t="t" r="r" b="b"/>
            <a:pathLst>
              <a:path w="3493770" h="2954020">
                <a:moveTo>
                  <a:pt x="0" y="2953766"/>
                </a:moveTo>
                <a:lnTo>
                  <a:pt x="3493262" y="2953766"/>
                </a:lnTo>
                <a:lnTo>
                  <a:pt x="3493262" y="0"/>
                </a:lnTo>
                <a:lnTo>
                  <a:pt x="0" y="0"/>
                </a:lnTo>
                <a:lnTo>
                  <a:pt x="0" y="2953766"/>
                </a:lnTo>
                <a:close/>
              </a:path>
            </a:pathLst>
          </a:custGeom>
          <a:ln w="634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EF65C0-F456-6549-A6EB-0D8521A13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38" y="3079756"/>
            <a:ext cx="317500" cy="292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85F986-B8AF-604C-BB59-69D9B5463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2080" y="2925365"/>
            <a:ext cx="317500" cy="292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5D67D9-8F1C-1949-A2C0-7F5DF43AF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450" y="4110402"/>
            <a:ext cx="317500" cy="292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03B4C1-9147-3B41-8D27-102C50676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0989" y="4598285"/>
            <a:ext cx="317500" cy="292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484102-BA2B-FB4D-9720-7A1AC46119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4996" y="5146336"/>
            <a:ext cx="3175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980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4424" y="653795"/>
            <a:ext cx="5401818" cy="363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1693" y="210057"/>
            <a:ext cx="3555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3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실전정보기술능력배양</a:t>
            </a:r>
            <a:r>
              <a:rPr sz="1400" b="1" u="sng" spc="-16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53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–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응용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SW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기초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기술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6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활용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5581" y="1325721"/>
            <a:ext cx="8652838" cy="839331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4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latin typeface="한컴 고딕"/>
                <a:cs typeface="한컴 고딕"/>
              </a:rPr>
              <a:t>Linux의</a:t>
            </a:r>
            <a:r>
              <a:rPr sz="2000" spc="-95" dirty="0">
                <a:latin typeface="한컴 고딕"/>
                <a:cs typeface="한컴 고딕"/>
              </a:rPr>
              <a:t> </a:t>
            </a:r>
            <a:r>
              <a:rPr sz="2000" spc="-65" dirty="0">
                <a:latin typeface="한컴 고딕"/>
                <a:cs typeface="한컴 고딕"/>
              </a:rPr>
              <a:t>구조</a:t>
            </a:r>
            <a:endParaRPr sz="2000" dirty="0">
              <a:latin typeface="한컴 고딕"/>
              <a:cs typeface="한컴 고딕"/>
            </a:endParaRPr>
          </a:p>
          <a:p>
            <a:pPr marL="756285" lvl="1" indent="-286385">
              <a:lnSpc>
                <a:spcPct val="100000"/>
              </a:lnSpc>
              <a:spcBef>
                <a:spcPts val="840"/>
              </a:spcBef>
              <a:buFont typeface="Wingdings"/>
              <a:buChar char=""/>
              <a:tabLst>
                <a:tab pos="756285" algn="l"/>
                <a:tab pos="756920" algn="l"/>
              </a:tabLst>
            </a:pPr>
            <a:r>
              <a:rPr sz="2000" spc="-55" dirty="0">
                <a:latin typeface="한컴 고딕"/>
                <a:cs typeface="한컴 고딕"/>
              </a:rPr>
              <a:t>링 </a:t>
            </a:r>
            <a:r>
              <a:rPr sz="2000" spc="-40" dirty="0">
                <a:latin typeface="한컴 고딕"/>
                <a:cs typeface="한컴 고딕"/>
              </a:rPr>
              <a:t>구조: </a:t>
            </a:r>
            <a:r>
              <a:rPr sz="2000" spc="-50" dirty="0">
                <a:latin typeface="한컴 고딕"/>
                <a:cs typeface="한컴 고딕"/>
              </a:rPr>
              <a:t>하드웨어, </a:t>
            </a:r>
            <a:r>
              <a:rPr sz="2000" spc="-40" dirty="0">
                <a:latin typeface="한컴 고딕"/>
                <a:cs typeface="한컴 고딕"/>
              </a:rPr>
              <a:t>커널, </a:t>
            </a:r>
            <a:r>
              <a:rPr sz="2000" spc="-30" dirty="0">
                <a:latin typeface="한컴 고딕"/>
                <a:cs typeface="한컴 고딕"/>
              </a:rPr>
              <a:t>쉘, </a:t>
            </a:r>
            <a:r>
              <a:rPr sz="2000" spc="-55" dirty="0">
                <a:latin typeface="한컴 고딕"/>
                <a:cs typeface="한컴 고딕"/>
              </a:rPr>
              <a:t>응용 </a:t>
            </a:r>
            <a:r>
              <a:rPr sz="2000" spc="-60" dirty="0" err="1">
                <a:latin typeface="한컴 고딕"/>
                <a:cs typeface="한컴 고딕"/>
              </a:rPr>
              <a:t>프로그램으로</a:t>
            </a:r>
            <a:r>
              <a:rPr sz="2000" spc="-135" dirty="0">
                <a:latin typeface="한컴 고딕"/>
                <a:cs typeface="한컴 고딕"/>
              </a:rPr>
              <a:t> </a:t>
            </a:r>
            <a:r>
              <a:rPr sz="2000" spc="-60" dirty="0" err="1">
                <a:latin typeface="한컴 고딕"/>
                <a:cs typeface="한컴 고딕"/>
              </a:rPr>
              <a:t>구성</a:t>
            </a:r>
            <a:endParaRPr sz="2000" dirty="0">
              <a:latin typeface="한컴 고딕"/>
              <a:cs typeface="한컴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6757" y="2473504"/>
            <a:ext cx="2628576" cy="2680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944"/>
              </a:lnSpc>
            </a:pPr>
            <a:r>
              <a:rPr dirty="0"/>
              <a:t>331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C05428-B8E9-4B50-A72A-7161AFF37C3C}"/>
              </a:ext>
            </a:extLst>
          </p:cNvPr>
          <p:cNvSpPr txBox="1"/>
          <p:nvPr/>
        </p:nvSpPr>
        <p:spPr>
          <a:xfrm>
            <a:off x="3275737" y="2646480"/>
            <a:ext cx="56226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51515"/>
                </a:solidFill>
                <a:latin typeface="RedHatText"/>
              </a:rPr>
              <a:t>Kernel</a:t>
            </a:r>
          </a:p>
          <a:p>
            <a:pPr lvl="1"/>
            <a:r>
              <a:rPr lang="ko-KR" altLang="en-US" b="0" i="0" dirty="0">
                <a:solidFill>
                  <a:srgbClr val="151515"/>
                </a:solidFill>
                <a:effectLst/>
                <a:latin typeface="RedHatText"/>
              </a:rPr>
              <a:t> 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RedHatText"/>
              </a:rPr>
              <a:t>Linux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RedHatText"/>
              </a:rPr>
              <a:t>운영 체제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RedHatText"/>
              </a:rPr>
              <a:t>(OS)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RedHatText"/>
              </a:rPr>
              <a:t>의 주요 구성 요소이며 하드웨어와 프로세스를 잇는 핵심 인터페이</a:t>
            </a:r>
            <a:r>
              <a:rPr lang="ko-KR" altLang="en-US" dirty="0">
                <a:solidFill>
                  <a:srgbClr val="151515"/>
                </a:solidFill>
                <a:latin typeface="RedHatText"/>
              </a:rPr>
              <a:t>스</a:t>
            </a:r>
            <a:endParaRPr lang="en-US" altLang="ko-KR" dirty="0">
              <a:solidFill>
                <a:srgbClr val="151515"/>
              </a:solidFill>
              <a:latin typeface="RedHatTex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Shell</a:t>
            </a:r>
          </a:p>
          <a:p>
            <a:pPr lvl="1"/>
            <a:r>
              <a:rPr lang="en-US" altLang="ko-KR" dirty="0"/>
              <a:t>Window </a:t>
            </a:r>
            <a:r>
              <a:rPr lang="ko-KR" altLang="en-US" dirty="0"/>
              <a:t>의 명령 </a:t>
            </a:r>
            <a:r>
              <a:rPr lang="en-US" altLang="ko-KR" dirty="0"/>
              <a:t>prompt 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유사하나 훨씬 강력한 기능을 가지면 다양한 </a:t>
            </a:r>
            <a:r>
              <a:rPr lang="en-US" altLang="ko-KR" dirty="0"/>
              <a:t>shell </a:t>
            </a:r>
            <a:r>
              <a:rPr lang="ko-KR" altLang="en-US" dirty="0"/>
              <a:t>이 존재</a:t>
            </a:r>
            <a:endParaRPr lang="en-US" altLang="ko-KR" dirty="0"/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Linux </a:t>
            </a:r>
            <a:r>
              <a:rPr lang="ko-KR" altLang="en-US" dirty="0"/>
              <a:t>의 표준 </a:t>
            </a:r>
            <a:r>
              <a:rPr lang="en-US" altLang="ko-KR" dirty="0"/>
              <a:t>shell </a:t>
            </a:r>
            <a:r>
              <a:rPr lang="ko-KR" altLang="en-US" dirty="0"/>
              <a:t>은 </a:t>
            </a:r>
            <a:r>
              <a:rPr lang="en-US" altLang="ko-KR" dirty="0"/>
              <a:t>bash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Daemon</a:t>
            </a:r>
          </a:p>
          <a:p>
            <a:pPr lvl="1"/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리눅스 시스템이 처음 가동될 때 실행되는 백그라운드 프로세스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</a:p>
          <a:p>
            <a:pPr lvl="1"/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사용자의 요청을 기다리고 있다가 요청이 발생하면 대응하는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/>
              </a:rPr>
              <a:t>리스너와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 같은 역할</a:t>
            </a:r>
            <a:endParaRPr lang="ko-KR" altLang="en-US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8">
            <a:extLst>
              <a:ext uri="{FF2B5EF4-FFF2-40B4-BE49-F238E27FC236}">
                <a16:creationId xmlns:a16="http://schemas.microsoft.com/office/drawing/2014/main" id="{007FD8DA-0FF0-4974-B6B2-FAF9E5A5EFF0}"/>
              </a:ext>
            </a:extLst>
          </p:cNvPr>
          <p:cNvSpPr/>
          <p:nvPr/>
        </p:nvSpPr>
        <p:spPr>
          <a:xfrm>
            <a:off x="1055825" y="1205829"/>
            <a:ext cx="6737074" cy="21954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FFD23-BDF1-4BE6-875F-89C4D6A81340}"/>
              </a:ext>
            </a:extLst>
          </p:cNvPr>
          <p:cNvSpPr txBox="1"/>
          <p:nvPr/>
        </p:nvSpPr>
        <p:spPr>
          <a:xfrm>
            <a:off x="955143" y="483577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i="0" dirty="0">
                <a:solidFill>
                  <a:srgbClr val="555555"/>
                </a:solidFill>
                <a:effectLst/>
                <a:latin typeface="Noto Sans CJK KR"/>
              </a:rPr>
              <a:t>리눅스 파일 시스템 구조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386B3-60D6-4EAE-AF46-B5481D1EF838}"/>
              </a:ext>
            </a:extLst>
          </p:cNvPr>
          <p:cNvSpPr txBox="1"/>
          <p:nvPr/>
        </p:nvSpPr>
        <p:spPr>
          <a:xfrm>
            <a:off x="635409" y="3868614"/>
            <a:ext cx="8438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bin 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기본적인 명령어가 저장된 디렉토리</a:t>
            </a:r>
            <a:endParaRPr lang="en-US" altLang="ko-KR" dirty="0">
              <a:solidFill>
                <a:srgbClr val="555555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boot 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리눅스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부트로더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(Boot Loader)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존재하는 디렉토리</a:t>
            </a:r>
            <a:endParaRPr lang="en-US" altLang="ko-KR" dirty="0">
              <a:solidFill>
                <a:srgbClr val="555555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dev –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장치 관련 파일을 저장하고 있는 디렉토리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etc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거의 모든 설정파일이 존재하는 디렉토리</a:t>
            </a:r>
            <a:endParaRPr lang="en-US" altLang="ko-KR" b="0" i="0" dirty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home 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사용자의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홈디렉토리</a:t>
            </a:r>
            <a:endParaRPr lang="en-US" altLang="ko-KR" dirty="0">
              <a:solidFill>
                <a:srgbClr val="555555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lib =-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커널이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필요로하는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커널모듈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파일들과 프로그램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(C, C++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등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 필요한 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각종 라이브러리 파일들이 존재</a:t>
            </a:r>
            <a:endParaRPr lang="en-US" altLang="ko-KR" b="0" i="0" dirty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Usr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시스템이 아닌 일반사용자들이 주로 사용하는 디렉토리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26D6AF-5C91-40E5-B5BC-3F9E27BB5436}"/>
              </a:ext>
            </a:extLst>
          </p:cNvPr>
          <p:cNvSpPr txBox="1"/>
          <p:nvPr/>
        </p:nvSpPr>
        <p:spPr>
          <a:xfrm>
            <a:off x="3630876" y="120582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최상위 디렉토리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7D7F11-F815-D743-8367-2B73745B4AAA}"/>
              </a:ext>
            </a:extLst>
          </p:cNvPr>
          <p:cNvSpPr txBox="1"/>
          <p:nvPr/>
        </p:nvSpPr>
        <p:spPr>
          <a:xfrm>
            <a:off x="6336282" y="882663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Linux - /, </a:t>
            </a:r>
            <a:r>
              <a:rPr kumimoji="1" lang="ko-KR" altLang="en-US" dirty="0"/>
              <a:t>디렉토리</a:t>
            </a:r>
            <a:endParaRPr kumimoji="1" lang="en-US" altLang="ko-Kore-KR" dirty="0"/>
          </a:p>
          <a:p>
            <a:r>
              <a:rPr kumimoji="1" lang="en-US" altLang="ko-Kore-KR" dirty="0"/>
              <a:t>Windows - \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폴더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655417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86F702E-94F3-4BD7-89EE-7F75BD6EB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8" y="285750"/>
            <a:ext cx="7696200" cy="65722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B138D7-6910-425C-914F-307F6456C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956" y="3724656"/>
            <a:ext cx="1215026" cy="516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7D316C-2007-4F43-9A0D-67B5027BE90E}"/>
              </a:ext>
            </a:extLst>
          </p:cNvPr>
          <p:cNvSpPr txBox="1"/>
          <p:nvPr/>
        </p:nvSpPr>
        <p:spPr>
          <a:xfrm>
            <a:off x="5918910" y="3244334"/>
            <a:ext cx="193430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GNU's Not Unix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57479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16D0C0-F8BE-45F2-882F-2D2BAE496FFE}"/>
              </a:ext>
            </a:extLst>
          </p:cNvPr>
          <p:cNvSpPr txBox="1"/>
          <p:nvPr/>
        </p:nvSpPr>
        <p:spPr>
          <a:xfrm>
            <a:off x="1063870" y="958365"/>
            <a:ext cx="2109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hlinkClick r:id="rId2"/>
              </a:rPr>
              <a:t>Linux</a:t>
            </a:r>
            <a:r>
              <a:rPr lang="ko-KR" altLang="en-US" sz="2800" dirty="0">
                <a:hlinkClick r:id="rId2"/>
              </a:rPr>
              <a:t> 계보도</a:t>
            </a:r>
            <a:endParaRPr lang="en-US" altLang="ko-KR" sz="2800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D8161F2-04D2-4BE9-AF83-767C2E1DA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292518"/>
              </p:ext>
            </p:extLst>
          </p:nvPr>
        </p:nvGraphicFramePr>
        <p:xfrm>
          <a:off x="1188048" y="1877885"/>
          <a:ext cx="6564924" cy="3807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663">
                  <a:extLst>
                    <a:ext uri="{9D8B030D-6E8A-4147-A177-3AD203B41FA5}">
                      <a16:colId xmlns:a16="http://schemas.microsoft.com/office/drawing/2014/main" val="2552930985"/>
                    </a:ext>
                  </a:extLst>
                </a:gridCol>
                <a:gridCol w="2567353">
                  <a:extLst>
                    <a:ext uri="{9D8B030D-6E8A-4147-A177-3AD203B41FA5}">
                      <a16:colId xmlns:a16="http://schemas.microsoft.com/office/drawing/2014/main" val="1149767660"/>
                    </a:ext>
                  </a:extLst>
                </a:gridCol>
                <a:gridCol w="2162908">
                  <a:extLst>
                    <a:ext uri="{9D8B030D-6E8A-4147-A177-3AD203B41FA5}">
                      <a16:colId xmlns:a16="http://schemas.microsoft.com/office/drawing/2014/main" val="2353070105"/>
                    </a:ext>
                  </a:extLst>
                </a:gridCol>
              </a:tblGrid>
              <a:tr h="7530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배포판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Market share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559011"/>
                  </a:ext>
                </a:extLst>
              </a:tr>
              <a:tr h="43631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Debian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Debian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442639"/>
                  </a:ext>
                </a:extLst>
              </a:tr>
              <a:tr h="436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Ubuntu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1216207"/>
                  </a:ext>
                </a:extLst>
              </a:tr>
              <a:tr h="43631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Slackware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Slackware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7918123"/>
                  </a:ext>
                </a:extLst>
              </a:tr>
              <a:tr h="436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4033870"/>
                  </a:ext>
                </a:extLst>
              </a:tr>
              <a:tr h="43631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Red Hat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Red Hat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44163"/>
                  </a:ext>
                </a:extLst>
              </a:tr>
              <a:tr h="436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Fedora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6467093"/>
                  </a:ext>
                </a:extLst>
              </a:tr>
              <a:tr h="436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CentOS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869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85745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F13148DE-EB85-4F4F-B9D0-BFEC9651DFDA}"/>
              </a:ext>
            </a:extLst>
          </p:cNvPr>
          <p:cNvSpPr/>
          <p:nvPr/>
        </p:nvSpPr>
        <p:spPr>
          <a:xfrm>
            <a:off x="2975668" y="2567223"/>
            <a:ext cx="3353562" cy="570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4863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63D36-DE65-4556-A130-849BFA2B6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AI First 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FBB03E-2B2F-4E29-8E77-3F34EE1C3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07619" cy="4351338"/>
          </a:xfrm>
        </p:spPr>
        <p:txBody>
          <a:bodyPr/>
          <a:lstStyle/>
          <a:p>
            <a:r>
              <a:rPr lang="ko-KR" altLang="en-US" dirty="0"/>
              <a:t>프로그램 작성 </a:t>
            </a:r>
            <a:r>
              <a:rPr lang="en-US" altLang="ko-KR" dirty="0"/>
              <a:t>paradigm </a:t>
            </a:r>
            <a:r>
              <a:rPr lang="ko-KR" altLang="en-US" dirty="0"/>
              <a:t>의 변화</a:t>
            </a:r>
            <a:endParaRPr lang="en-US" altLang="ko-KR" dirty="0"/>
          </a:p>
          <a:p>
            <a:pPr lvl="1"/>
            <a:r>
              <a:rPr lang="en-US" altLang="ko-KR" dirty="0"/>
              <a:t>Host-Dummy</a:t>
            </a:r>
            <a:r>
              <a:rPr lang="ko-KR" altLang="en-US" dirty="0"/>
              <a:t> </a:t>
            </a:r>
            <a:r>
              <a:rPr lang="en-US" altLang="ko-KR" dirty="0"/>
              <a:t>Terminal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Client-Server  Web First  Mobile First  AI First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Google </a:t>
            </a:r>
            <a:r>
              <a:rPr lang="ko-KR" altLang="en-US" dirty="0">
                <a:sym typeface="Wingdings" panose="05000000000000000000" pitchFamily="2" charset="2"/>
              </a:rPr>
              <a:t>이 </a:t>
            </a:r>
            <a:r>
              <a:rPr lang="en-US" altLang="ko-KR" dirty="0">
                <a:sym typeface="Wingdings" panose="05000000000000000000" pitchFamily="2" charset="2"/>
              </a:rPr>
              <a:t>2017 </a:t>
            </a:r>
            <a:r>
              <a:rPr lang="ko-KR" altLang="en-US" dirty="0">
                <a:sym typeface="Wingdings" panose="05000000000000000000" pitchFamily="2" charset="2"/>
              </a:rPr>
              <a:t>년 처음 제시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모든 새로운 </a:t>
            </a:r>
            <a:r>
              <a:rPr lang="en-US" altLang="ko-KR" dirty="0">
                <a:sym typeface="Wingdings" panose="05000000000000000000" pitchFamily="2" charset="2"/>
              </a:rPr>
              <a:t>service </a:t>
            </a:r>
            <a:r>
              <a:rPr lang="ko-KR" altLang="en-US" dirty="0">
                <a:sym typeface="Wingdings" panose="05000000000000000000" pitchFamily="2" charset="2"/>
              </a:rPr>
              <a:t>개발 시 </a:t>
            </a:r>
            <a:r>
              <a:rPr lang="en-US" altLang="ko-KR" dirty="0">
                <a:sym typeface="Wingdings" panose="05000000000000000000" pitchFamily="2" charset="2"/>
              </a:rPr>
              <a:t>AI </a:t>
            </a:r>
            <a:r>
              <a:rPr lang="ko-KR" altLang="en-US" dirty="0">
                <a:sym typeface="Wingdings" panose="05000000000000000000" pitchFamily="2" charset="2"/>
              </a:rPr>
              <a:t>기술 적용을 최우선 고려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 AI </a:t>
            </a:r>
            <a:r>
              <a:rPr lang="ko-KR" altLang="en-US" dirty="0">
                <a:sym typeface="Wingdings" panose="05000000000000000000" pitchFamily="2" charset="2"/>
              </a:rPr>
              <a:t>적용이 안되면 전통적 </a:t>
            </a:r>
            <a:r>
              <a:rPr lang="en-US" altLang="ko-KR" dirty="0">
                <a:sym typeface="Wingdings" panose="05000000000000000000" pitchFamily="2" charset="2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3129455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72087" y="655307"/>
            <a:ext cx="4295394" cy="412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6496" y="210057"/>
            <a:ext cx="3555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3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실전정보기술능력배양</a:t>
            </a:r>
            <a:r>
              <a:rPr sz="1400" b="1" u="sng" spc="-16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53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–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응용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SW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기초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기술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6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활용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333753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pc="10" dirty="0">
                <a:latin typeface="HY헤드라인M"/>
                <a:cs typeface="HY헤드라인M"/>
              </a:rPr>
              <a:t>김윤수</a:t>
            </a:r>
            <a:r>
              <a:rPr spc="-25" dirty="0">
                <a:latin typeface="HY헤드라인M"/>
                <a:cs typeface="HY헤드라인M"/>
              </a:rPr>
              <a:t> </a:t>
            </a:r>
            <a:r>
              <a:rPr spc="-5" dirty="0"/>
              <a:t>(kchris000@gmail.com)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6496" y="1203078"/>
            <a:ext cx="7246069" cy="124970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4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한컴 고딕"/>
                <a:cs typeface="한컴 고딕"/>
              </a:rPr>
              <a:t>Open </a:t>
            </a:r>
            <a:r>
              <a:rPr sz="2000" spc="-5" dirty="0">
                <a:latin typeface="한컴 고딕"/>
                <a:cs typeface="한컴 고딕"/>
              </a:rPr>
              <a:t>Systems Interconnection</a:t>
            </a:r>
            <a:r>
              <a:rPr sz="2000" spc="-275" dirty="0">
                <a:latin typeface="한컴 고딕"/>
                <a:cs typeface="한컴 고딕"/>
              </a:rPr>
              <a:t> </a:t>
            </a:r>
            <a:r>
              <a:rPr sz="2000" spc="-15" dirty="0">
                <a:latin typeface="한컴 고딕"/>
                <a:cs typeface="한컴 고딕"/>
              </a:rPr>
              <a:t>Reference </a:t>
            </a:r>
            <a:r>
              <a:rPr sz="2000" spc="-5" dirty="0">
                <a:latin typeface="한컴 고딕"/>
                <a:cs typeface="한컴 고딕"/>
              </a:rPr>
              <a:t>Model</a:t>
            </a:r>
            <a:endParaRPr sz="2000" dirty="0">
              <a:latin typeface="한컴 고딕"/>
              <a:cs typeface="한컴 고딕"/>
            </a:endParaRPr>
          </a:p>
          <a:p>
            <a:pPr marL="756285" lvl="1" indent="-286385">
              <a:lnSpc>
                <a:spcPct val="100000"/>
              </a:lnSpc>
              <a:spcBef>
                <a:spcPts val="840"/>
              </a:spcBef>
              <a:buFont typeface="Wingdings"/>
              <a:buChar char=""/>
              <a:tabLst>
                <a:tab pos="756285" algn="l"/>
                <a:tab pos="756920" algn="l"/>
              </a:tabLst>
            </a:pPr>
            <a:r>
              <a:rPr sz="2000" spc="-60" dirty="0">
                <a:latin typeface="한컴 고딕"/>
                <a:cs typeface="한컴 고딕"/>
              </a:rPr>
              <a:t>국제표준화 </a:t>
            </a:r>
            <a:r>
              <a:rPr sz="2000" spc="-25" dirty="0">
                <a:latin typeface="한컴 고딕"/>
                <a:cs typeface="한컴 고딕"/>
              </a:rPr>
              <a:t>기구(ISO)에서 </a:t>
            </a:r>
            <a:r>
              <a:rPr sz="2000" spc="-60" dirty="0">
                <a:latin typeface="한컴 고딕"/>
                <a:cs typeface="한컴 고딕"/>
              </a:rPr>
              <a:t>개발한</a:t>
            </a:r>
            <a:r>
              <a:rPr sz="2000" spc="-90" dirty="0">
                <a:latin typeface="한컴 고딕"/>
                <a:cs typeface="한컴 고딕"/>
              </a:rPr>
              <a:t> </a:t>
            </a:r>
            <a:r>
              <a:rPr sz="2000" spc="-50" dirty="0">
                <a:latin typeface="한컴 고딕"/>
                <a:cs typeface="한컴 고딕"/>
              </a:rPr>
              <a:t>모델이다.</a:t>
            </a:r>
            <a:endParaRPr sz="2000" dirty="0">
              <a:latin typeface="한컴 고딕"/>
              <a:cs typeface="한컴 고딕"/>
            </a:endParaRPr>
          </a:p>
          <a:p>
            <a:pPr marL="756285" lvl="1" indent="-286385">
              <a:lnSpc>
                <a:spcPct val="100000"/>
              </a:lnSpc>
              <a:spcBef>
                <a:spcPts val="840"/>
              </a:spcBef>
              <a:buFont typeface="Wingdings"/>
              <a:buChar char=""/>
              <a:tabLst>
                <a:tab pos="756285" algn="l"/>
                <a:tab pos="756920" algn="l"/>
              </a:tabLst>
            </a:pPr>
            <a:r>
              <a:rPr sz="2000" spc="-40" dirty="0">
                <a:latin typeface="한컴 고딕"/>
                <a:cs typeface="한컴 고딕"/>
              </a:rPr>
              <a:t>7개의 </a:t>
            </a:r>
            <a:r>
              <a:rPr sz="2000" spc="-60" dirty="0">
                <a:latin typeface="한컴 고딕"/>
                <a:cs typeface="한컴 고딕"/>
              </a:rPr>
              <a:t>계층으로 나누어 시스템 </a:t>
            </a:r>
            <a:r>
              <a:rPr sz="2000" spc="-55" dirty="0">
                <a:latin typeface="한컴 고딕"/>
                <a:cs typeface="한컴 고딕"/>
              </a:rPr>
              <a:t>간 통신 </a:t>
            </a:r>
            <a:r>
              <a:rPr sz="2000" spc="-60" dirty="0">
                <a:latin typeface="한컴 고딕"/>
                <a:cs typeface="한컴 고딕"/>
              </a:rPr>
              <a:t>구조를</a:t>
            </a:r>
            <a:r>
              <a:rPr sz="2000" spc="-95" dirty="0">
                <a:latin typeface="한컴 고딕"/>
                <a:cs typeface="한컴 고딕"/>
              </a:rPr>
              <a:t> </a:t>
            </a:r>
            <a:r>
              <a:rPr sz="2000" spc="-50" dirty="0">
                <a:latin typeface="한컴 고딕"/>
                <a:cs typeface="한컴 고딕"/>
              </a:rPr>
              <a:t>제시한다.</a:t>
            </a:r>
            <a:endParaRPr sz="2000" dirty="0">
              <a:latin typeface="한컴 고딕"/>
              <a:cs typeface="한컴 고딕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3A295B4-ED0A-46AD-9A95-5AA8AB9F8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07" y="2452778"/>
            <a:ext cx="7612192" cy="40434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C91F0F-5F5A-4E68-9CF0-D6051B9AA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047" y="6165725"/>
            <a:ext cx="1775556" cy="6459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20ADE6-280E-4BD2-87F3-071754FA0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138" y="6084348"/>
            <a:ext cx="1319179" cy="755991"/>
          </a:xfrm>
          <a:prstGeom prst="rect">
            <a:avLst/>
          </a:prstGeom>
        </p:spPr>
      </p:pic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05DE1191-BA18-43DC-BDED-D0937F286D9D}"/>
              </a:ext>
            </a:extLst>
          </p:cNvPr>
          <p:cNvCxnSpPr>
            <a:endCxn id="15" idx="1"/>
          </p:cNvCxnSpPr>
          <p:nvPr/>
        </p:nvCxnSpPr>
        <p:spPr>
          <a:xfrm>
            <a:off x="2230318" y="6165725"/>
            <a:ext cx="413729" cy="3229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943DBF90-AB04-4E37-BD59-AF3144949781}"/>
              </a:ext>
            </a:extLst>
          </p:cNvPr>
          <p:cNvCxnSpPr/>
          <p:nvPr/>
        </p:nvCxnSpPr>
        <p:spPr>
          <a:xfrm>
            <a:off x="3795349" y="5547946"/>
            <a:ext cx="964789" cy="80840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67284" y="655307"/>
            <a:ext cx="4295394" cy="412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1693" y="210057"/>
            <a:ext cx="3555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3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실전정보기술능력배양</a:t>
            </a:r>
            <a:r>
              <a:rPr sz="1400" b="1" u="sng" spc="-16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53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–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응용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SW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기초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기술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6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활용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pc="10" dirty="0">
                <a:latin typeface="HY헤드라인M"/>
                <a:cs typeface="HY헤드라인M"/>
              </a:rPr>
              <a:t>김윤수</a:t>
            </a:r>
            <a:r>
              <a:rPr spc="-25" dirty="0">
                <a:latin typeface="HY헤드라인M"/>
                <a:cs typeface="HY헤드라인M"/>
              </a:rPr>
              <a:t> </a:t>
            </a:r>
            <a:r>
              <a:rPr spc="-5" dirty="0"/>
              <a:t>(kchris000@gmail.com)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944"/>
              </a:lnSpc>
            </a:pPr>
            <a:r>
              <a:rPr dirty="0"/>
              <a:t>334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587550"/>
              </p:ext>
            </p:extLst>
          </p:nvPr>
        </p:nvGraphicFramePr>
        <p:xfrm>
          <a:off x="184638" y="1268315"/>
          <a:ext cx="8757139" cy="52260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5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800" b="1" dirty="0">
                          <a:latin typeface="굴림"/>
                          <a:cs typeface="굴림"/>
                        </a:rPr>
                        <a:t>계층</a:t>
                      </a:r>
                      <a:endParaRPr sz="1800" b="1">
                        <a:latin typeface="굴림"/>
                        <a:cs typeface="굴림"/>
                      </a:endParaRPr>
                    </a:p>
                  </a:txBody>
                  <a:tcPr marL="0" marR="0" marT="67945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800" b="1" dirty="0">
                          <a:latin typeface="굴림"/>
                          <a:cs typeface="굴림"/>
                        </a:rPr>
                        <a:t>설명</a:t>
                      </a:r>
                      <a:endParaRPr sz="1800" b="1">
                        <a:latin typeface="굴림"/>
                        <a:cs typeface="굴림"/>
                      </a:endParaRPr>
                    </a:p>
                  </a:txBody>
                  <a:tcPr marL="0" marR="0" marT="67945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1800" b="1" dirty="0" err="1">
                          <a:latin typeface="굴림"/>
                          <a:cs typeface="굴림"/>
                        </a:rPr>
                        <a:t>응용계층</a:t>
                      </a:r>
                      <a:r>
                        <a:rPr sz="1800" b="1" spc="-35" dirty="0">
                          <a:latin typeface="굴림"/>
                          <a:cs typeface="굴림"/>
                        </a:rPr>
                        <a:t> </a:t>
                      </a:r>
                      <a:endParaRPr lang="en-US" sz="1800" b="1" spc="-35" dirty="0">
                        <a:latin typeface="굴림"/>
                        <a:cs typeface="굴림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굴림"/>
                          <a:cs typeface="굴림"/>
                        </a:rPr>
                        <a:t>(Application)</a:t>
                      </a:r>
                      <a:endParaRPr sz="1800" b="1" dirty="0">
                        <a:latin typeface="굴림"/>
                        <a:cs typeface="굴림"/>
                      </a:endParaRPr>
                    </a:p>
                  </a:txBody>
                  <a:tcPr marL="0" marR="0" marT="381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indent="0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  <a:tabLst>
                          <a:tab pos="267970" algn="l"/>
                        </a:tabLst>
                      </a:pPr>
                      <a:r>
                        <a:rPr sz="1800" b="1" dirty="0">
                          <a:latin typeface="굴림"/>
                          <a:cs typeface="굴림"/>
                        </a:rPr>
                        <a:t>네트워크 응용 서비스를 사용할 수 있도록</a:t>
                      </a:r>
                      <a:r>
                        <a:rPr sz="1800" b="1" spc="-10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b="1" dirty="0">
                          <a:latin typeface="굴림"/>
                          <a:cs typeface="굴림"/>
                        </a:rPr>
                        <a:t>지원한다.</a:t>
                      </a:r>
                    </a:p>
                    <a:p>
                      <a:pPr marL="98425" indent="0">
                        <a:lnSpc>
                          <a:spcPct val="100000"/>
                        </a:lnSpc>
                        <a:buNone/>
                        <a:tabLst>
                          <a:tab pos="267970" algn="l"/>
                        </a:tabLst>
                      </a:pPr>
                      <a:r>
                        <a:rPr sz="1800" b="1" dirty="0">
                          <a:latin typeface="굴림"/>
                          <a:cs typeface="굴림"/>
                        </a:rPr>
                        <a:t>사용자 응용 프로그램과 직접 연관이</a:t>
                      </a:r>
                      <a:r>
                        <a:rPr sz="1800" b="1" spc="-9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b="1" dirty="0">
                          <a:latin typeface="굴림"/>
                          <a:cs typeface="굴림"/>
                        </a:rPr>
                        <a:t>있다.</a:t>
                      </a:r>
                    </a:p>
                  </a:txBody>
                  <a:tcPr marL="0" marR="0" marT="8001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41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dirty="0" err="1">
                          <a:latin typeface="굴림"/>
                          <a:cs typeface="굴림"/>
                        </a:rPr>
                        <a:t>표현계층</a:t>
                      </a:r>
                      <a:r>
                        <a:rPr sz="1800" b="1" spc="-35" dirty="0">
                          <a:latin typeface="굴림"/>
                          <a:cs typeface="굴림"/>
                        </a:rPr>
                        <a:t> </a:t>
                      </a:r>
                      <a:endParaRPr lang="en-US" sz="1800" b="1" spc="-35" dirty="0">
                        <a:latin typeface="굴림"/>
                        <a:cs typeface="굴림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spc="-5" dirty="0">
                          <a:latin typeface="굴림"/>
                          <a:cs typeface="굴림"/>
                        </a:rPr>
                        <a:t>(Presentation)</a:t>
                      </a:r>
                      <a:endParaRPr sz="1800" b="1" dirty="0">
                        <a:latin typeface="굴림"/>
                        <a:cs typeface="굴림"/>
                      </a:endParaRPr>
                    </a:p>
                  </a:txBody>
                  <a:tcPr marL="0" marR="0" marT="9906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dirty="0" err="1">
                          <a:latin typeface="굴림"/>
                          <a:cs typeface="굴림"/>
                        </a:rPr>
                        <a:t>데이터</a:t>
                      </a:r>
                      <a:r>
                        <a:rPr sz="1800" b="1" dirty="0">
                          <a:latin typeface="굴림"/>
                          <a:cs typeface="굴림"/>
                        </a:rPr>
                        <a:t> 변환, 인코딩, 디코딩, 압축 및 </a:t>
                      </a:r>
                      <a:r>
                        <a:rPr sz="1800" b="1" dirty="0" err="1">
                          <a:latin typeface="굴림"/>
                          <a:cs typeface="굴림"/>
                        </a:rPr>
                        <a:t>압축</a:t>
                      </a:r>
                      <a:r>
                        <a:rPr sz="1800" b="1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b="1" dirty="0" err="1">
                          <a:latin typeface="굴림"/>
                          <a:cs typeface="굴림"/>
                        </a:rPr>
                        <a:t>해제</a:t>
                      </a:r>
                      <a:endParaRPr sz="1800" b="1" dirty="0">
                        <a:latin typeface="굴림"/>
                        <a:cs typeface="굴림"/>
                      </a:endParaRPr>
                    </a:p>
                  </a:txBody>
                  <a:tcPr marL="0" marR="0" marT="9906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800" b="1" dirty="0" err="1">
                          <a:latin typeface="굴림"/>
                          <a:cs typeface="굴림"/>
                        </a:rPr>
                        <a:t>세션계층</a:t>
                      </a:r>
                      <a:r>
                        <a:rPr sz="1800" b="1" spc="-35" dirty="0">
                          <a:latin typeface="굴림"/>
                          <a:cs typeface="굴림"/>
                        </a:rPr>
                        <a:t> </a:t>
                      </a:r>
                      <a:endParaRPr lang="en-US" sz="1800" b="1" spc="-35" dirty="0">
                        <a:latin typeface="굴림"/>
                        <a:cs typeface="굴림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800" b="1" spc="-5" dirty="0">
                          <a:latin typeface="굴림"/>
                          <a:cs typeface="굴림"/>
                        </a:rPr>
                        <a:t>(Session)</a:t>
                      </a:r>
                      <a:endParaRPr sz="1800" b="1" dirty="0">
                        <a:latin typeface="굴림"/>
                        <a:cs typeface="굴림"/>
                      </a:endParaRPr>
                    </a:p>
                  </a:txBody>
                  <a:tcPr marL="0" marR="0" marT="10160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800" b="1" dirty="0" err="1">
                          <a:latin typeface="굴림"/>
                          <a:cs typeface="굴림"/>
                        </a:rPr>
                        <a:t>종단의</a:t>
                      </a:r>
                      <a:r>
                        <a:rPr sz="1800" b="1" dirty="0">
                          <a:latin typeface="굴림"/>
                          <a:cs typeface="굴림"/>
                        </a:rPr>
                        <a:t> 응용 서비스 간 ‘통신의 연결, 유지, 종료’ 등 </a:t>
                      </a:r>
                      <a:r>
                        <a:rPr sz="1800" b="1" dirty="0" err="1">
                          <a:latin typeface="굴림"/>
                          <a:cs typeface="굴림"/>
                        </a:rPr>
                        <a:t>세션</a:t>
                      </a:r>
                      <a:r>
                        <a:rPr sz="1800" b="1" spc="-18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b="1" dirty="0" err="1">
                          <a:latin typeface="굴림"/>
                          <a:cs typeface="굴림"/>
                        </a:rPr>
                        <a:t>관리</a:t>
                      </a:r>
                      <a:endParaRPr sz="1800" b="1" dirty="0">
                        <a:latin typeface="굴림"/>
                        <a:cs typeface="굴림"/>
                      </a:endParaRPr>
                    </a:p>
                  </a:txBody>
                  <a:tcPr marL="0" marR="0" marT="10160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800" b="1" dirty="0" err="1">
                          <a:latin typeface="굴림"/>
                          <a:cs typeface="굴림"/>
                        </a:rPr>
                        <a:t>전송계층</a:t>
                      </a:r>
                      <a:r>
                        <a:rPr sz="1800" b="1" spc="-40" dirty="0">
                          <a:latin typeface="굴림"/>
                          <a:cs typeface="굴림"/>
                        </a:rPr>
                        <a:t> </a:t>
                      </a:r>
                      <a:endParaRPr lang="en-US" sz="1800" b="1" spc="-40" dirty="0">
                        <a:latin typeface="굴림"/>
                        <a:cs typeface="굴림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800" b="1" dirty="0">
                          <a:latin typeface="굴림"/>
                          <a:cs typeface="굴림"/>
                        </a:rPr>
                        <a:t>(Transport)</a:t>
                      </a:r>
                    </a:p>
                  </a:txBody>
                  <a:tcPr marL="0" marR="0" marT="10160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800" b="1" dirty="0" err="1">
                          <a:latin typeface="굴림"/>
                          <a:cs typeface="굴림"/>
                        </a:rPr>
                        <a:t>종단의</a:t>
                      </a:r>
                      <a:r>
                        <a:rPr sz="1800" b="1" dirty="0">
                          <a:latin typeface="굴림"/>
                          <a:cs typeface="굴림"/>
                        </a:rPr>
                        <a:t> 응용 서비스 간 ‘신뢰성 있는 데이터 </a:t>
                      </a:r>
                      <a:r>
                        <a:rPr sz="1800" b="1" dirty="0" err="1">
                          <a:latin typeface="굴림"/>
                          <a:cs typeface="굴림"/>
                        </a:rPr>
                        <a:t>전송’을</a:t>
                      </a:r>
                      <a:r>
                        <a:rPr sz="1800" b="1" spc="-16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b="1" dirty="0" err="1">
                          <a:latin typeface="굴림"/>
                          <a:cs typeface="굴림"/>
                        </a:rPr>
                        <a:t>담당</a:t>
                      </a:r>
                      <a:endParaRPr sz="1800" b="1" dirty="0">
                        <a:latin typeface="굴림"/>
                        <a:cs typeface="굴림"/>
                      </a:endParaRPr>
                    </a:p>
                  </a:txBody>
                  <a:tcPr marL="0" marR="0" marT="10160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 b="1" dirty="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 err="1">
                          <a:latin typeface="굴림"/>
                          <a:cs typeface="굴림"/>
                        </a:rPr>
                        <a:t>네트워크계층</a:t>
                      </a:r>
                      <a:r>
                        <a:rPr sz="1800" b="1" spc="-50" dirty="0">
                          <a:latin typeface="굴림"/>
                          <a:cs typeface="굴림"/>
                        </a:rPr>
                        <a:t> </a:t>
                      </a:r>
                      <a:endParaRPr lang="en-US" sz="1800" b="1" spc="-50" dirty="0">
                        <a:latin typeface="굴림"/>
                        <a:cs typeface="굴림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latin typeface="굴림"/>
                          <a:cs typeface="굴림"/>
                        </a:rPr>
                        <a:t>(Network)</a:t>
                      </a:r>
                    </a:p>
                  </a:txBody>
                  <a:tcPr marL="0" marR="0" marT="381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 marR="116839" indent="-11747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5" dirty="0">
                          <a:latin typeface="굴림"/>
                          <a:cs typeface="굴림"/>
                        </a:rPr>
                        <a:t>Inter-</a:t>
                      </a:r>
                      <a:r>
                        <a:rPr sz="1800" b="1" spc="-5" dirty="0" err="1">
                          <a:latin typeface="굴림"/>
                          <a:cs typeface="굴림"/>
                        </a:rPr>
                        <a:t>Networking의</a:t>
                      </a:r>
                      <a:r>
                        <a:rPr sz="1800" b="1" spc="-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b="1" dirty="0">
                          <a:latin typeface="굴림"/>
                          <a:cs typeface="굴림"/>
                        </a:rPr>
                        <a:t>노드가 통신에서, 출발지에서 </a:t>
                      </a:r>
                      <a:r>
                        <a:rPr sz="1800" b="1" dirty="0" err="1">
                          <a:latin typeface="굴림"/>
                          <a:cs typeface="굴림"/>
                        </a:rPr>
                        <a:t>목적지</a:t>
                      </a:r>
                      <a:r>
                        <a:rPr sz="1800" b="1" dirty="0">
                          <a:latin typeface="굴림"/>
                          <a:cs typeface="굴림"/>
                        </a:rPr>
                        <a:t> </a:t>
                      </a:r>
                      <a:endParaRPr lang="en-US" sz="1800" b="1" dirty="0">
                        <a:latin typeface="굴림"/>
                        <a:cs typeface="굴림"/>
                      </a:endParaRPr>
                    </a:p>
                    <a:p>
                      <a:pPr marL="215265" marR="116839" indent="-11747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dirty="0" err="1">
                          <a:latin typeface="굴림"/>
                          <a:cs typeface="굴림"/>
                        </a:rPr>
                        <a:t>까지</a:t>
                      </a:r>
                      <a:r>
                        <a:rPr sz="1800" b="1" spc="-11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b="1" dirty="0" err="1">
                          <a:latin typeface="굴림"/>
                          <a:cs typeface="굴림"/>
                        </a:rPr>
                        <a:t>데이터를</a:t>
                      </a:r>
                      <a:r>
                        <a:rPr sz="1800" b="1" dirty="0">
                          <a:latin typeface="굴림"/>
                          <a:cs typeface="굴림"/>
                        </a:rPr>
                        <a:t>  </a:t>
                      </a:r>
                      <a:r>
                        <a:rPr sz="1800" b="1" dirty="0" err="1">
                          <a:latin typeface="굴림"/>
                          <a:cs typeface="굴림"/>
                        </a:rPr>
                        <a:t>전달</a:t>
                      </a:r>
                      <a:endParaRPr sz="1800" b="1" dirty="0">
                        <a:latin typeface="굴림"/>
                        <a:cs typeface="굴림"/>
                      </a:endParaRPr>
                    </a:p>
                  </a:txBody>
                  <a:tcPr marL="0" marR="0" marT="8001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800" b="1" dirty="0">
                          <a:latin typeface="굴림"/>
                          <a:cs typeface="굴림"/>
                        </a:rPr>
                        <a:t>데이터링크</a:t>
                      </a:r>
                      <a:r>
                        <a:rPr sz="1800" b="1" spc="-3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b="1" dirty="0">
                          <a:latin typeface="굴림"/>
                          <a:cs typeface="굴림"/>
                        </a:rPr>
                        <a:t>계층</a:t>
                      </a:r>
                      <a:endParaRPr sz="1800" b="1">
                        <a:latin typeface="굴림"/>
                        <a:cs typeface="굴림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굴림"/>
                          <a:cs typeface="굴림"/>
                        </a:rPr>
                        <a:t>(Data</a:t>
                      </a:r>
                      <a:r>
                        <a:rPr sz="1800" b="1" spc="-3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b="1" spc="-5" dirty="0">
                          <a:latin typeface="굴림"/>
                          <a:cs typeface="굴림"/>
                        </a:rPr>
                        <a:t>Link)</a:t>
                      </a:r>
                      <a:endParaRPr sz="1800" b="1">
                        <a:latin typeface="굴림"/>
                        <a:cs typeface="굴림"/>
                      </a:endParaRPr>
                    </a:p>
                  </a:txBody>
                  <a:tcPr marL="0" marR="0" marT="52069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800" b="1" dirty="0" err="1">
                          <a:latin typeface="굴림"/>
                          <a:cs typeface="굴림"/>
                        </a:rPr>
                        <a:t>노드</a:t>
                      </a:r>
                      <a:r>
                        <a:rPr sz="1800" b="1" dirty="0">
                          <a:latin typeface="굴림"/>
                          <a:cs typeface="굴림"/>
                        </a:rPr>
                        <a:t>(Point to Point) 간 프레임의 </a:t>
                      </a:r>
                      <a:r>
                        <a:rPr sz="1800" b="1" dirty="0" err="1">
                          <a:latin typeface="굴림"/>
                          <a:cs typeface="굴림"/>
                        </a:rPr>
                        <a:t>전송을</a:t>
                      </a:r>
                      <a:r>
                        <a:rPr sz="1800" b="1" spc="-14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b="1" dirty="0" err="1">
                          <a:latin typeface="굴림"/>
                          <a:cs typeface="굴림"/>
                        </a:rPr>
                        <a:t>보장</a:t>
                      </a:r>
                      <a:endParaRPr sz="1800" b="1" dirty="0">
                        <a:latin typeface="굴림"/>
                        <a:cs typeface="굴림"/>
                      </a:endParaRPr>
                    </a:p>
                  </a:txBody>
                  <a:tcPr marL="0" marR="0" marT="15875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1800" b="1" dirty="0" err="1">
                          <a:latin typeface="굴림"/>
                          <a:cs typeface="굴림"/>
                        </a:rPr>
                        <a:t>물리계층</a:t>
                      </a:r>
                      <a:r>
                        <a:rPr sz="1800" b="1" spc="-35" dirty="0">
                          <a:latin typeface="굴림"/>
                          <a:cs typeface="굴림"/>
                        </a:rPr>
                        <a:t> </a:t>
                      </a:r>
                      <a:endParaRPr lang="en-US" sz="1800" b="1" spc="-35" dirty="0">
                        <a:latin typeface="굴림"/>
                        <a:cs typeface="굴림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굴림"/>
                          <a:cs typeface="굴림"/>
                        </a:rPr>
                        <a:t>(Physical)</a:t>
                      </a:r>
                      <a:endParaRPr sz="1800" b="1" dirty="0">
                        <a:latin typeface="굴림"/>
                        <a:cs typeface="굴림"/>
                      </a:endParaRPr>
                    </a:p>
                  </a:txBody>
                  <a:tcPr marL="0" marR="0" marT="4445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800" b="1" dirty="0" err="1">
                          <a:latin typeface="굴림"/>
                          <a:cs typeface="굴림"/>
                        </a:rPr>
                        <a:t>데이터를</a:t>
                      </a:r>
                      <a:r>
                        <a:rPr sz="1800" b="1" dirty="0">
                          <a:latin typeface="굴림"/>
                          <a:cs typeface="굴림"/>
                        </a:rPr>
                        <a:t> 전기적신호(비트)로 </a:t>
                      </a:r>
                      <a:r>
                        <a:rPr sz="1800" b="1" dirty="0" err="1">
                          <a:latin typeface="굴림"/>
                          <a:cs typeface="굴림"/>
                        </a:rPr>
                        <a:t>변환하여</a:t>
                      </a:r>
                      <a:r>
                        <a:rPr sz="1800" b="1" spc="-114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b="1" dirty="0" err="1">
                          <a:latin typeface="굴림"/>
                          <a:cs typeface="굴림"/>
                        </a:rPr>
                        <a:t>전송</a:t>
                      </a:r>
                      <a:endParaRPr sz="1800" b="1" dirty="0">
                        <a:latin typeface="굴림"/>
                        <a:cs typeface="굴림"/>
                      </a:endParaRPr>
                    </a:p>
                  </a:txBody>
                  <a:tcPr marL="0" marR="0" marT="4445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117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67284" y="653795"/>
            <a:ext cx="4822698" cy="413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1693" y="210057"/>
            <a:ext cx="3555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3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실전정보기술능력배양</a:t>
            </a:r>
            <a:r>
              <a:rPr sz="1400" b="1" u="sng" spc="-16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53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–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응용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SW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기초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기술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6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활용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pc="10" dirty="0">
                <a:latin typeface="HY헤드라인M"/>
                <a:cs typeface="HY헤드라인M"/>
              </a:rPr>
              <a:t>김윤수</a:t>
            </a:r>
            <a:r>
              <a:rPr spc="-25" dirty="0">
                <a:latin typeface="HY헤드라인M"/>
                <a:cs typeface="HY헤드라인M"/>
              </a:rPr>
              <a:t> </a:t>
            </a:r>
            <a:r>
              <a:rPr spc="-5" dirty="0"/>
              <a:t>(kchris000@gmail.com)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944"/>
              </a:lnSpc>
            </a:pPr>
            <a:r>
              <a:rPr dirty="0"/>
              <a:t>336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2663" y="1067560"/>
            <a:ext cx="8679114" cy="124970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4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latin typeface="한컴 고딕"/>
                <a:cs typeface="한컴 고딕"/>
              </a:rPr>
              <a:t>TCP/IP </a:t>
            </a:r>
            <a:r>
              <a:rPr sz="2000" dirty="0">
                <a:latin typeface="한컴 고딕"/>
                <a:cs typeface="한컴 고딕"/>
              </a:rPr>
              <a:t>4</a:t>
            </a:r>
            <a:r>
              <a:rPr lang="en-US" sz="2000" dirty="0">
                <a:latin typeface="한컴 고딕"/>
                <a:cs typeface="한컴 고딕"/>
              </a:rPr>
              <a:t>(</a:t>
            </a:r>
            <a:r>
              <a:rPr lang="en-US" altLang="ko-KR" sz="2000" spc="-20" dirty="0">
                <a:latin typeface="한컴 고딕"/>
                <a:cs typeface="한컴 고딕"/>
              </a:rPr>
              <a:t>Transmission</a:t>
            </a:r>
            <a:r>
              <a:rPr lang="en-US" altLang="ko-KR" sz="2000" spc="-100" dirty="0">
                <a:latin typeface="한컴 고딕"/>
                <a:cs typeface="한컴 고딕"/>
              </a:rPr>
              <a:t> </a:t>
            </a:r>
            <a:r>
              <a:rPr lang="en-US" altLang="ko-KR" sz="2000" spc="-10" dirty="0">
                <a:latin typeface="한컴 고딕"/>
                <a:cs typeface="한컴 고딕"/>
              </a:rPr>
              <a:t>Control</a:t>
            </a:r>
            <a:r>
              <a:rPr lang="en-US" altLang="ko-KR" sz="2000" spc="-90" dirty="0">
                <a:latin typeface="한컴 고딕"/>
                <a:cs typeface="한컴 고딕"/>
              </a:rPr>
              <a:t> </a:t>
            </a:r>
            <a:r>
              <a:rPr lang="en-US" altLang="ko-KR" sz="2000" spc="-5" dirty="0" err="1">
                <a:latin typeface="한컴 고딕"/>
                <a:cs typeface="한컴 고딕"/>
              </a:rPr>
              <a:t>Protoco</a:t>
            </a:r>
            <a:r>
              <a:rPr lang="en-US" altLang="ko-KR" sz="2000" spc="-5" dirty="0">
                <a:latin typeface="한컴 고딕"/>
                <a:cs typeface="한컴 고딕"/>
              </a:rPr>
              <a:t>/Internet Protocol</a:t>
            </a:r>
            <a:r>
              <a:rPr lang="en-US" sz="2000" dirty="0">
                <a:latin typeface="한컴 고딕"/>
                <a:cs typeface="한컴 고딕"/>
              </a:rPr>
              <a:t>)</a:t>
            </a:r>
            <a:r>
              <a:rPr sz="2000" dirty="0">
                <a:latin typeface="한컴 고딕"/>
                <a:cs typeface="한컴 고딕"/>
              </a:rPr>
              <a:t> </a:t>
            </a:r>
            <a:r>
              <a:rPr sz="2000" spc="-15" dirty="0">
                <a:latin typeface="한컴 고딕"/>
                <a:cs typeface="한컴 고딕"/>
              </a:rPr>
              <a:t>Layer의</a:t>
            </a:r>
            <a:r>
              <a:rPr sz="2000" spc="-195" dirty="0">
                <a:latin typeface="한컴 고딕"/>
                <a:cs typeface="한컴 고딕"/>
              </a:rPr>
              <a:t> </a:t>
            </a:r>
            <a:r>
              <a:rPr sz="2000" spc="-65" dirty="0">
                <a:latin typeface="한컴 고딕"/>
                <a:cs typeface="한컴 고딕"/>
              </a:rPr>
              <a:t>특징</a:t>
            </a:r>
            <a:endParaRPr sz="2000" dirty="0">
              <a:latin typeface="한컴 고딕"/>
              <a:cs typeface="한컴 고딕"/>
            </a:endParaRPr>
          </a:p>
          <a:p>
            <a:pPr marL="756285" lvl="1" indent="-286385">
              <a:lnSpc>
                <a:spcPct val="100000"/>
              </a:lnSpc>
              <a:spcBef>
                <a:spcPts val="840"/>
              </a:spcBef>
              <a:buFont typeface="Wingdings"/>
              <a:buChar char=""/>
              <a:tabLst>
                <a:tab pos="756285" algn="l"/>
                <a:tab pos="756920" algn="l"/>
              </a:tabLst>
            </a:pPr>
            <a:r>
              <a:rPr sz="2000" dirty="0">
                <a:latin typeface="한컴 고딕"/>
                <a:cs typeface="한컴 고딕"/>
              </a:rPr>
              <a:t>OSI 7 </a:t>
            </a:r>
            <a:r>
              <a:rPr sz="2000" spc="-15" dirty="0">
                <a:latin typeface="한컴 고딕"/>
                <a:cs typeface="한컴 고딕"/>
              </a:rPr>
              <a:t>Layer를</a:t>
            </a:r>
            <a:r>
              <a:rPr sz="2000" spc="-254" dirty="0">
                <a:latin typeface="한컴 고딕"/>
                <a:cs typeface="한컴 고딕"/>
              </a:rPr>
              <a:t> </a:t>
            </a:r>
            <a:r>
              <a:rPr sz="2000" spc="-60" dirty="0">
                <a:latin typeface="한컴 고딕"/>
                <a:cs typeface="한컴 고딕"/>
              </a:rPr>
              <a:t>기반으로 </a:t>
            </a:r>
            <a:r>
              <a:rPr sz="2000" spc="-55" dirty="0">
                <a:latin typeface="한컴 고딕"/>
                <a:cs typeface="한컴 고딕"/>
              </a:rPr>
              <a:t>한 </a:t>
            </a:r>
            <a:r>
              <a:rPr sz="2000" spc="-60" dirty="0">
                <a:latin typeface="한컴 고딕"/>
                <a:cs typeface="한컴 고딕"/>
              </a:rPr>
              <a:t>인터넷 </a:t>
            </a:r>
            <a:r>
              <a:rPr sz="2000" spc="-55" dirty="0">
                <a:latin typeface="한컴 고딕"/>
                <a:cs typeface="한컴 고딕"/>
              </a:rPr>
              <a:t>표준 통신 </a:t>
            </a:r>
            <a:r>
              <a:rPr sz="2000" spc="-50" dirty="0">
                <a:latin typeface="한컴 고딕"/>
                <a:cs typeface="한컴 고딕"/>
              </a:rPr>
              <a:t>모델이다.</a:t>
            </a:r>
            <a:endParaRPr sz="2000" dirty="0">
              <a:latin typeface="한컴 고딕"/>
              <a:cs typeface="한컴 고딕"/>
            </a:endParaRPr>
          </a:p>
          <a:p>
            <a:pPr marL="756285" lvl="1" indent="-286385">
              <a:lnSpc>
                <a:spcPct val="100000"/>
              </a:lnSpc>
              <a:spcBef>
                <a:spcPts val="840"/>
              </a:spcBef>
              <a:buFont typeface="Wingdings"/>
              <a:buChar char=""/>
              <a:tabLst>
                <a:tab pos="756285" algn="l"/>
                <a:tab pos="756920" algn="l"/>
              </a:tabLst>
            </a:pPr>
            <a:r>
              <a:rPr sz="2000" spc="-15" dirty="0">
                <a:latin typeface="한컴 고딕"/>
                <a:cs typeface="한컴 고딕"/>
              </a:rPr>
              <a:t>TCP/IP는 </a:t>
            </a:r>
            <a:r>
              <a:rPr sz="2000" spc="-60" dirty="0">
                <a:latin typeface="한컴 고딕"/>
                <a:cs typeface="한컴 고딕"/>
              </a:rPr>
              <a:t>네트워크 통신을 </a:t>
            </a:r>
            <a:r>
              <a:rPr sz="2000" spc="-55" dirty="0">
                <a:latin typeface="한컴 고딕"/>
                <a:cs typeface="한컴 고딕"/>
              </a:rPr>
              <a:t>위한 </a:t>
            </a:r>
            <a:r>
              <a:rPr sz="2000" spc="-60" dirty="0">
                <a:latin typeface="한컴 고딕"/>
                <a:cs typeface="한컴 고딕"/>
              </a:rPr>
              <a:t>프로토콜 </a:t>
            </a:r>
            <a:r>
              <a:rPr sz="2000" spc="-55" dirty="0">
                <a:latin typeface="한컴 고딕"/>
                <a:cs typeface="한컴 고딕"/>
              </a:rPr>
              <a:t>들을</a:t>
            </a:r>
            <a:r>
              <a:rPr sz="2000" spc="-130" dirty="0">
                <a:latin typeface="한컴 고딕"/>
                <a:cs typeface="한컴 고딕"/>
              </a:rPr>
              <a:t> </a:t>
            </a:r>
            <a:r>
              <a:rPr sz="2000" spc="-50" dirty="0">
                <a:latin typeface="한컴 고딕"/>
                <a:cs typeface="한컴 고딕"/>
              </a:rPr>
              <a:t>포함한다.</a:t>
            </a:r>
            <a:endParaRPr sz="2000" dirty="0">
              <a:latin typeface="한컴 고딕"/>
              <a:cs typeface="한컴 고딕"/>
            </a:endParaRPr>
          </a:p>
        </p:txBody>
      </p:sp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CAD828DD-DDF5-4B40-9F4B-F8EE56FB4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888207"/>
              </p:ext>
            </p:extLst>
          </p:nvPr>
        </p:nvGraphicFramePr>
        <p:xfrm>
          <a:off x="401320" y="2390141"/>
          <a:ext cx="8341359" cy="4331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0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계층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설명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endParaRPr lang="en-US" sz="1800" dirty="0">
                        <a:latin typeface="Times New Roman"/>
                        <a:cs typeface="Times New Roman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800" dirty="0" err="1">
                          <a:latin typeface="굴림"/>
                          <a:cs typeface="굴림"/>
                        </a:rPr>
                        <a:t>응용계층</a:t>
                      </a:r>
                      <a:r>
                        <a:rPr sz="1800" spc="-35" dirty="0">
                          <a:latin typeface="굴림"/>
                          <a:cs typeface="굴림"/>
                        </a:rPr>
                        <a:t> </a:t>
                      </a:r>
                      <a:endParaRPr lang="en-US" sz="1800" spc="-35" dirty="0">
                        <a:latin typeface="굴림"/>
                        <a:cs typeface="굴림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800" spc="-5" dirty="0">
                          <a:latin typeface="굴림"/>
                          <a:cs typeface="굴림"/>
                        </a:rPr>
                        <a:t>(Application)</a:t>
                      </a:r>
                      <a:endParaRPr sz="1800" dirty="0">
                        <a:latin typeface="굴림"/>
                        <a:cs typeface="굴림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indent="0">
                        <a:lnSpc>
                          <a:spcPct val="100000"/>
                        </a:lnSpc>
                        <a:spcBef>
                          <a:spcPts val="750"/>
                        </a:spcBef>
                        <a:buNone/>
                        <a:tabLst>
                          <a:tab pos="267970" algn="l"/>
                        </a:tabLst>
                      </a:pPr>
                      <a:r>
                        <a:rPr lang="en-US" sz="1800" dirty="0">
                          <a:latin typeface="굴림"/>
                          <a:cs typeface="굴림"/>
                        </a:rPr>
                        <a:t>- </a:t>
                      </a:r>
                      <a:r>
                        <a:rPr sz="1800" dirty="0" err="1">
                          <a:latin typeface="굴림"/>
                          <a:cs typeface="굴림"/>
                        </a:rPr>
                        <a:t>어플리케이션을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 제공하여 서비스를 사용할 수 </a:t>
                      </a:r>
                      <a:r>
                        <a:rPr sz="1800" dirty="0" err="1">
                          <a:latin typeface="굴림"/>
                          <a:cs typeface="굴림"/>
                        </a:rPr>
                        <a:t>있도록</a:t>
                      </a:r>
                      <a:r>
                        <a:rPr lang="en-US" sz="1800" dirty="0">
                          <a:latin typeface="굴림"/>
                          <a:cs typeface="굴림"/>
                        </a:rPr>
                        <a:t> </a:t>
                      </a:r>
                      <a:r>
                        <a:rPr lang="ko-KR" altLang="en-US" sz="1800" dirty="0">
                          <a:latin typeface="굴림"/>
                          <a:cs typeface="굴림"/>
                        </a:rPr>
                        <a:t>함</a:t>
                      </a:r>
                      <a:r>
                        <a:rPr sz="1800" spc="-130" dirty="0">
                          <a:latin typeface="굴림"/>
                          <a:cs typeface="굴림"/>
                        </a:rPr>
                        <a:t> </a:t>
                      </a:r>
                      <a:endParaRPr lang="en-US" sz="1800" spc="-130" dirty="0">
                        <a:latin typeface="굴림"/>
                        <a:cs typeface="굴림"/>
                      </a:endParaRPr>
                    </a:p>
                    <a:p>
                      <a:pPr marL="98425" indent="0">
                        <a:lnSpc>
                          <a:spcPct val="100000"/>
                        </a:lnSpc>
                        <a:spcBef>
                          <a:spcPts val="750"/>
                        </a:spcBef>
                        <a:buNone/>
                        <a:tabLst>
                          <a:tab pos="267970" algn="l"/>
                        </a:tabLst>
                      </a:pPr>
                      <a:r>
                        <a:rPr lang="en-US" sz="1800" dirty="0">
                          <a:latin typeface="굴림"/>
                          <a:cs typeface="굴림"/>
                        </a:rPr>
                        <a:t>- </a:t>
                      </a:r>
                      <a:r>
                        <a:rPr sz="1800" dirty="0" err="1">
                          <a:latin typeface="굴림"/>
                          <a:cs typeface="굴림"/>
                        </a:rPr>
                        <a:t>응용서비스간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 데이터 </a:t>
                      </a:r>
                      <a:r>
                        <a:rPr sz="1800" dirty="0" err="1">
                          <a:latin typeface="굴림"/>
                          <a:cs typeface="굴림"/>
                        </a:rPr>
                        <a:t>교환을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 위</a:t>
                      </a:r>
                      <a:r>
                        <a:rPr lang="ko-KR" altLang="en-US" sz="1800" dirty="0">
                          <a:latin typeface="굴림"/>
                          <a:cs typeface="굴림"/>
                        </a:rPr>
                        <a:t>한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 err="1">
                          <a:latin typeface="굴림"/>
                          <a:cs typeface="굴림"/>
                        </a:rPr>
                        <a:t>다양한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 err="1">
                          <a:latin typeface="굴림"/>
                          <a:cs typeface="굴림"/>
                        </a:rPr>
                        <a:t>프로토콜</a:t>
                      </a:r>
                      <a:r>
                        <a:rPr sz="1800" spc="-13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 err="1">
                          <a:latin typeface="굴림"/>
                          <a:cs typeface="굴림"/>
                        </a:rPr>
                        <a:t>정의</a:t>
                      </a:r>
                      <a:endParaRPr sz="1800" dirty="0">
                        <a:latin typeface="굴림"/>
                        <a:cs typeface="굴림"/>
                      </a:endParaRPr>
                    </a:p>
                    <a:p>
                      <a:pPr marL="98425" indent="0">
                        <a:lnSpc>
                          <a:spcPct val="100000"/>
                        </a:lnSpc>
                        <a:buNone/>
                        <a:tabLst>
                          <a:tab pos="267970" algn="l"/>
                        </a:tabLst>
                      </a:pPr>
                      <a:r>
                        <a:rPr lang="en-US" sz="1800" spc="-5" dirty="0">
                          <a:latin typeface="굴림"/>
                          <a:cs typeface="굴림"/>
                          <a:sym typeface="Wingdings" panose="05000000000000000000" pitchFamily="2" charset="2"/>
                        </a:rPr>
                        <a:t> </a:t>
                      </a:r>
                      <a:r>
                        <a:rPr sz="1800" spc="-5" dirty="0">
                          <a:latin typeface="굴림"/>
                          <a:cs typeface="굴림"/>
                        </a:rPr>
                        <a:t>HTTP,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FTP, SMTP, </a:t>
                      </a:r>
                      <a:r>
                        <a:rPr sz="1800" spc="-5" dirty="0">
                          <a:latin typeface="굴림"/>
                          <a:cs typeface="굴림"/>
                        </a:rPr>
                        <a:t>Telnet</a:t>
                      </a:r>
                      <a:r>
                        <a:rPr sz="1800" spc="-7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등</a:t>
                      </a: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1800" dirty="0" err="1">
                          <a:latin typeface="굴림"/>
                          <a:cs typeface="굴림"/>
                        </a:rPr>
                        <a:t>전송계층</a:t>
                      </a:r>
                      <a:r>
                        <a:rPr sz="1800" spc="-40" dirty="0">
                          <a:latin typeface="굴림"/>
                          <a:cs typeface="굴림"/>
                        </a:rPr>
                        <a:t> </a:t>
                      </a:r>
                      <a:endParaRPr lang="en-US" sz="1800" spc="-40" dirty="0">
                        <a:latin typeface="굴림"/>
                        <a:cs typeface="굴림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(Transport)</a:t>
                      </a: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335" indent="-168910">
                        <a:lnSpc>
                          <a:spcPct val="100000"/>
                        </a:lnSpc>
                        <a:spcBef>
                          <a:spcPts val="405"/>
                        </a:spcBef>
                        <a:buChar char="-"/>
                        <a:tabLst>
                          <a:tab pos="267970" algn="l"/>
                        </a:tabLst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OSI 7 Layer의 </a:t>
                      </a:r>
                      <a:r>
                        <a:rPr sz="1800" spc="-5" dirty="0">
                          <a:latin typeface="굴림"/>
                          <a:cs typeface="굴림"/>
                        </a:rPr>
                        <a:t>3,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4계층에</a:t>
                      </a:r>
                      <a:r>
                        <a:rPr sz="1800" spc="-9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 err="1">
                          <a:latin typeface="굴림"/>
                          <a:cs typeface="굴림"/>
                        </a:rPr>
                        <a:t>해당</a:t>
                      </a:r>
                      <a:endParaRPr sz="1800" dirty="0">
                        <a:latin typeface="굴림"/>
                        <a:cs typeface="굴림"/>
                      </a:endParaRPr>
                    </a:p>
                    <a:p>
                      <a:pPr marL="267335" indent="-168910">
                        <a:lnSpc>
                          <a:spcPct val="100000"/>
                        </a:lnSpc>
                        <a:buChar char="-"/>
                        <a:tabLst>
                          <a:tab pos="267970" algn="l"/>
                        </a:tabLst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데이터의 송수신을</a:t>
                      </a:r>
                      <a:r>
                        <a:rPr sz="1800" spc="-5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담당한다.</a:t>
                      </a:r>
                    </a:p>
                    <a:p>
                      <a:pPr marL="267335" indent="-168910">
                        <a:lnSpc>
                          <a:spcPct val="100000"/>
                        </a:lnSpc>
                        <a:buChar char="-"/>
                        <a:tabLst>
                          <a:tab pos="267970" algn="l"/>
                        </a:tabLst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TCP,</a:t>
                      </a:r>
                      <a:r>
                        <a:rPr sz="1800" spc="-3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spc="-5" dirty="0">
                          <a:latin typeface="굴림"/>
                          <a:cs typeface="굴림"/>
                        </a:rPr>
                        <a:t>UDP</a:t>
                      </a:r>
                      <a:endParaRPr sz="1800" dirty="0">
                        <a:latin typeface="굴림"/>
                        <a:cs typeface="굴림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800" dirty="0" err="1">
                          <a:latin typeface="굴림"/>
                          <a:cs typeface="굴림"/>
                        </a:rPr>
                        <a:t>인터넷계층</a:t>
                      </a:r>
                      <a:r>
                        <a:rPr sz="1800" spc="-40" dirty="0">
                          <a:latin typeface="굴림"/>
                          <a:cs typeface="굴림"/>
                        </a:rPr>
                        <a:t> </a:t>
                      </a:r>
                      <a:endParaRPr lang="en-US" sz="1800" spc="-40" dirty="0">
                        <a:latin typeface="굴림"/>
                        <a:cs typeface="굴림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800" spc="-5" dirty="0">
                          <a:latin typeface="굴림"/>
                          <a:cs typeface="굴림"/>
                        </a:rPr>
                        <a:t>(Internet)</a:t>
                      </a:r>
                      <a:endParaRPr sz="1800" dirty="0">
                        <a:latin typeface="굴림"/>
                        <a:cs typeface="굴림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335" indent="-168910">
                        <a:lnSpc>
                          <a:spcPct val="100000"/>
                        </a:lnSpc>
                        <a:spcBef>
                          <a:spcPts val="755"/>
                        </a:spcBef>
                        <a:buChar char="-"/>
                        <a:tabLst>
                          <a:tab pos="267970" algn="l"/>
                        </a:tabLst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OSI 7 Layer의 3계층에</a:t>
                      </a:r>
                      <a:r>
                        <a:rPr sz="1800" spc="-8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 err="1">
                          <a:latin typeface="굴림"/>
                          <a:cs typeface="굴림"/>
                        </a:rPr>
                        <a:t>해당</a:t>
                      </a:r>
                      <a:endParaRPr sz="1800" dirty="0">
                        <a:latin typeface="굴림"/>
                        <a:cs typeface="굴림"/>
                      </a:endParaRPr>
                    </a:p>
                    <a:p>
                      <a:pPr marL="267335" indent="-168910">
                        <a:lnSpc>
                          <a:spcPct val="100000"/>
                        </a:lnSpc>
                        <a:buChar char="-"/>
                        <a:tabLst>
                          <a:tab pos="267970" algn="l"/>
                        </a:tabLst>
                      </a:pPr>
                      <a:r>
                        <a:rPr sz="1800" spc="-5" dirty="0">
                          <a:latin typeface="굴림"/>
                          <a:cs typeface="굴림"/>
                        </a:rPr>
                        <a:t>Addressing,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Packaging, Routing </a:t>
                      </a:r>
                      <a:r>
                        <a:rPr sz="1800" spc="5" dirty="0">
                          <a:latin typeface="굴림"/>
                          <a:cs typeface="굴림"/>
                        </a:rPr>
                        <a:t>등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기능을</a:t>
                      </a:r>
                      <a:r>
                        <a:rPr sz="1800" spc="-114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담당한다.</a:t>
                      </a:r>
                    </a:p>
                    <a:p>
                      <a:pPr marL="267335" indent="-168910">
                        <a:lnSpc>
                          <a:spcPct val="100000"/>
                        </a:lnSpc>
                        <a:buChar char="-"/>
                        <a:tabLst>
                          <a:tab pos="267970" algn="l"/>
                        </a:tabLst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IP, ARP, ICMP,</a:t>
                      </a:r>
                      <a:r>
                        <a:rPr sz="1800" spc="-114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IGMP</a:t>
                      </a: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800" dirty="0" err="1">
                          <a:latin typeface="굴림"/>
                          <a:cs typeface="굴림"/>
                        </a:rPr>
                        <a:t>네트워크계층</a:t>
                      </a:r>
                      <a:r>
                        <a:rPr sz="1800" spc="-50" dirty="0">
                          <a:latin typeface="굴림"/>
                          <a:cs typeface="굴림"/>
                        </a:rPr>
                        <a:t> </a:t>
                      </a:r>
                      <a:endParaRPr lang="en-US" sz="1800" spc="-50" dirty="0">
                        <a:latin typeface="굴림"/>
                        <a:cs typeface="굴림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(Network)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335" indent="-168910">
                        <a:lnSpc>
                          <a:spcPct val="100000"/>
                        </a:lnSpc>
                        <a:spcBef>
                          <a:spcPts val="755"/>
                        </a:spcBef>
                        <a:buChar char="-"/>
                        <a:tabLst>
                          <a:tab pos="267970" algn="l"/>
                        </a:tabLst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OSI 7 Layer의 </a:t>
                      </a:r>
                      <a:r>
                        <a:rPr sz="1800" spc="-5" dirty="0">
                          <a:latin typeface="굴림"/>
                          <a:cs typeface="굴림"/>
                        </a:rPr>
                        <a:t>1,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2계층에</a:t>
                      </a:r>
                      <a:r>
                        <a:rPr sz="1800" spc="-9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해당한다.</a:t>
                      </a:r>
                    </a:p>
                    <a:p>
                      <a:pPr marL="267335" indent="-168910">
                        <a:lnSpc>
                          <a:spcPct val="100000"/>
                        </a:lnSpc>
                        <a:buChar char="-"/>
                        <a:tabLst>
                          <a:tab pos="267970" algn="l"/>
                        </a:tabLst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네트워크 매체를 통하여 데이터를 주고</a:t>
                      </a:r>
                      <a:r>
                        <a:rPr sz="1800" spc="-10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받는다.</a:t>
                      </a:r>
                    </a:p>
                    <a:p>
                      <a:pPr marL="267335" indent="-168910">
                        <a:lnSpc>
                          <a:spcPct val="100000"/>
                        </a:lnSpc>
                        <a:buChar char="-"/>
                        <a:tabLst>
                          <a:tab pos="267970" algn="l"/>
                        </a:tabLst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MAC</a:t>
                      </a: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67284" y="653795"/>
            <a:ext cx="4822698" cy="413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1693" y="210057"/>
            <a:ext cx="3555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3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실전정보기술능력배양</a:t>
            </a:r>
            <a:r>
              <a:rPr sz="1400" b="1" u="sng" spc="-16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53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–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응용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SW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기초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기술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6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활용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pc="10" dirty="0">
                <a:latin typeface="HY헤드라인M"/>
                <a:cs typeface="HY헤드라인M"/>
              </a:rPr>
              <a:t>김윤수</a:t>
            </a:r>
            <a:r>
              <a:rPr spc="-25" dirty="0">
                <a:latin typeface="HY헤드라인M"/>
                <a:cs typeface="HY헤드라인M"/>
              </a:rPr>
              <a:t> </a:t>
            </a:r>
            <a:r>
              <a:rPr spc="-5" dirty="0"/>
              <a:t>(kchris000@gmail.com)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944"/>
              </a:lnSpc>
            </a:pPr>
            <a:r>
              <a:rPr dirty="0"/>
              <a:t>342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6445" y="1271903"/>
            <a:ext cx="8578617" cy="5399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5" dirty="0" err="1">
                <a:latin typeface="한컴 고딕"/>
                <a:cs typeface="한컴 고딕"/>
              </a:rPr>
              <a:t>IP의</a:t>
            </a:r>
            <a:r>
              <a:rPr sz="2000" spc="245" dirty="0">
                <a:latin typeface="한컴 고딕"/>
                <a:cs typeface="한컴 고딕"/>
              </a:rPr>
              <a:t> </a:t>
            </a:r>
            <a:r>
              <a:rPr sz="2000" spc="-60" dirty="0" err="1">
                <a:latin typeface="한컴 고딕"/>
                <a:cs typeface="한컴 고딕"/>
              </a:rPr>
              <a:t>주요특징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405"/>
              </a:spcBef>
              <a:buFont typeface="Wingdings"/>
              <a:buChar char=""/>
              <a:tabLst>
                <a:tab pos="756285" algn="l"/>
                <a:tab pos="756920" algn="l"/>
              </a:tabLst>
            </a:pPr>
            <a:r>
              <a:rPr sz="2000" spc="-5" dirty="0">
                <a:latin typeface="한컴 고딕"/>
                <a:cs typeface="한컴 고딕"/>
              </a:rPr>
              <a:t>Internet</a:t>
            </a:r>
            <a:r>
              <a:rPr sz="2000" spc="-65" dirty="0">
                <a:latin typeface="한컴 고딕"/>
                <a:cs typeface="한컴 고딕"/>
              </a:rPr>
              <a:t> </a:t>
            </a:r>
            <a:r>
              <a:rPr sz="2000" spc="-10" dirty="0">
                <a:latin typeface="한컴 고딕"/>
                <a:cs typeface="한컴 고딕"/>
              </a:rPr>
              <a:t>Protocol</a:t>
            </a:r>
            <a:endParaRPr sz="2000" dirty="0">
              <a:latin typeface="한컴 고딕"/>
              <a:cs typeface="한컴 고딕"/>
            </a:endParaRPr>
          </a:p>
          <a:p>
            <a:pPr lvl="1">
              <a:lnSpc>
                <a:spcPct val="100000"/>
              </a:lnSpc>
              <a:buFont typeface="Wingdings"/>
              <a:buChar char=""/>
            </a:pPr>
            <a:endParaRPr sz="20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405"/>
              </a:spcBef>
              <a:buFont typeface="Wingdings"/>
              <a:buChar char=""/>
              <a:tabLst>
                <a:tab pos="756285" algn="l"/>
                <a:tab pos="756920" algn="l"/>
              </a:tabLst>
            </a:pPr>
            <a:r>
              <a:rPr sz="2000" spc="-60" dirty="0">
                <a:latin typeface="한컴 고딕"/>
                <a:cs typeface="한컴 고딕"/>
              </a:rPr>
              <a:t>논리적 주소인 </a:t>
            </a:r>
            <a:r>
              <a:rPr sz="2000" spc="-15" dirty="0">
                <a:latin typeface="한컴 고딕"/>
                <a:cs typeface="한컴 고딕"/>
              </a:rPr>
              <a:t>IP를 </a:t>
            </a:r>
            <a:r>
              <a:rPr sz="2000" spc="-60" dirty="0">
                <a:latin typeface="한컴 고딕"/>
                <a:cs typeface="한컴 고딕"/>
              </a:rPr>
              <a:t>이용하여 호스트간 데이터 전송을</a:t>
            </a:r>
            <a:r>
              <a:rPr sz="2000" spc="-90" dirty="0">
                <a:latin typeface="한컴 고딕"/>
                <a:cs typeface="한컴 고딕"/>
              </a:rPr>
              <a:t> </a:t>
            </a:r>
            <a:r>
              <a:rPr sz="2000" spc="-60" dirty="0">
                <a:latin typeface="한컴 고딕"/>
                <a:cs typeface="한컴 고딕"/>
              </a:rPr>
              <a:t>제공한다</a:t>
            </a:r>
            <a:endParaRPr sz="2000" dirty="0">
              <a:latin typeface="한컴 고딕"/>
              <a:cs typeface="한컴 고딕"/>
            </a:endParaRPr>
          </a:p>
          <a:p>
            <a:pPr lvl="1">
              <a:lnSpc>
                <a:spcPct val="100000"/>
              </a:lnSpc>
              <a:buFont typeface="Wingdings"/>
              <a:buChar char=""/>
            </a:pPr>
            <a:endParaRPr sz="20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410"/>
              </a:spcBef>
              <a:buFont typeface="Wingdings"/>
              <a:buChar char=""/>
              <a:tabLst>
                <a:tab pos="756285" algn="l"/>
                <a:tab pos="756920" algn="l"/>
              </a:tabLst>
            </a:pPr>
            <a:r>
              <a:rPr sz="2000" spc="-60" dirty="0">
                <a:latin typeface="한컴 고딕"/>
                <a:cs typeface="한컴 고딕"/>
              </a:rPr>
              <a:t>논리적 주소인 </a:t>
            </a:r>
            <a:r>
              <a:rPr sz="2000" dirty="0">
                <a:latin typeface="한컴 고딕"/>
                <a:cs typeface="한컴 고딕"/>
              </a:rPr>
              <a:t>IP </a:t>
            </a:r>
            <a:r>
              <a:rPr sz="2000" spc="-15" dirty="0">
                <a:latin typeface="한컴 고딕"/>
                <a:cs typeface="한컴 고딕"/>
              </a:rPr>
              <a:t>Address를 </a:t>
            </a:r>
            <a:r>
              <a:rPr sz="2000" spc="-60" dirty="0">
                <a:latin typeface="한컴 고딕"/>
                <a:cs typeface="한컴 고딕"/>
              </a:rPr>
              <a:t>이용하여 인터넷 환경의 네트워크 계층에서 데이터를</a:t>
            </a:r>
            <a:r>
              <a:rPr sz="2000" spc="-90" dirty="0">
                <a:latin typeface="한컴 고딕"/>
                <a:cs typeface="한컴 고딕"/>
              </a:rPr>
              <a:t> </a:t>
            </a:r>
            <a:r>
              <a:rPr sz="2000" spc="-50" dirty="0">
                <a:latin typeface="한컴 고딕"/>
                <a:cs typeface="한컴 고딕"/>
              </a:rPr>
              <a:t>전송한다.</a:t>
            </a:r>
            <a:endParaRPr sz="2000" dirty="0">
              <a:latin typeface="한컴 고딕"/>
              <a:cs typeface="한컴 고딕"/>
            </a:endParaRPr>
          </a:p>
          <a:p>
            <a:pPr lvl="1">
              <a:lnSpc>
                <a:spcPct val="100000"/>
              </a:lnSpc>
              <a:buFont typeface="Wingdings"/>
              <a:buChar char=""/>
            </a:pPr>
            <a:endParaRPr sz="20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405"/>
              </a:spcBef>
              <a:buFont typeface="Wingdings"/>
              <a:buChar char=""/>
              <a:tabLst>
                <a:tab pos="756285" algn="l"/>
                <a:tab pos="756920" algn="l"/>
              </a:tabLst>
            </a:pPr>
            <a:r>
              <a:rPr sz="2000" spc="-60" dirty="0">
                <a:latin typeface="한컴 고딕"/>
                <a:cs typeface="한컴 고딕"/>
              </a:rPr>
              <a:t>데이터 </a:t>
            </a:r>
            <a:r>
              <a:rPr sz="2000" spc="-55" dirty="0">
                <a:latin typeface="한컴 고딕"/>
                <a:cs typeface="한컴 고딕"/>
              </a:rPr>
              <a:t>전송 </a:t>
            </a:r>
            <a:r>
              <a:rPr sz="2000" spc="-60" dirty="0">
                <a:latin typeface="한컴 고딕"/>
                <a:cs typeface="한컴 고딕"/>
              </a:rPr>
              <a:t>과정에서 패킷을 </a:t>
            </a:r>
            <a:r>
              <a:rPr sz="2000" spc="-55" dirty="0">
                <a:latin typeface="한컴 고딕"/>
                <a:cs typeface="한컴 고딕"/>
              </a:rPr>
              <a:t>분할 및</a:t>
            </a:r>
            <a:r>
              <a:rPr sz="2000" spc="-60" dirty="0">
                <a:latin typeface="한컴 고딕"/>
                <a:cs typeface="한컴 고딕"/>
              </a:rPr>
              <a:t> </a:t>
            </a:r>
            <a:r>
              <a:rPr sz="2000" spc="-50" dirty="0">
                <a:latin typeface="한컴 고딕"/>
                <a:cs typeface="한컴 고딕"/>
              </a:rPr>
              <a:t>병합한다.</a:t>
            </a:r>
            <a:endParaRPr sz="2000" dirty="0">
              <a:latin typeface="한컴 고딕"/>
              <a:cs typeface="한컴 고딕"/>
            </a:endParaRPr>
          </a:p>
          <a:p>
            <a:pPr lvl="1">
              <a:lnSpc>
                <a:spcPct val="100000"/>
              </a:lnSpc>
              <a:buFont typeface="Wingdings"/>
              <a:buChar char=""/>
            </a:pPr>
            <a:endParaRPr sz="20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405"/>
              </a:spcBef>
              <a:buFont typeface="Wingdings"/>
              <a:buChar char=""/>
              <a:tabLst>
                <a:tab pos="756285" algn="l"/>
                <a:tab pos="756920" algn="l"/>
              </a:tabLst>
            </a:pPr>
            <a:r>
              <a:rPr sz="2000" spc="-10" dirty="0">
                <a:latin typeface="한컴 고딕"/>
                <a:cs typeface="한컴 고딕"/>
              </a:rPr>
              <a:t>Checksum을 </a:t>
            </a:r>
            <a:r>
              <a:rPr sz="2000" spc="-60" dirty="0">
                <a:latin typeface="한컴 고딕"/>
                <a:cs typeface="한컴 고딕"/>
              </a:rPr>
              <a:t>이용하여 데이터 오류를</a:t>
            </a:r>
            <a:r>
              <a:rPr sz="2000" spc="-114" dirty="0">
                <a:latin typeface="한컴 고딕"/>
                <a:cs typeface="한컴 고딕"/>
              </a:rPr>
              <a:t> </a:t>
            </a:r>
            <a:r>
              <a:rPr sz="2000" spc="-50" dirty="0">
                <a:latin typeface="한컴 고딕"/>
                <a:cs typeface="한컴 고딕"/>
              </a:rPr>
              <a:t>점검한다.</a:t>
            </a:r>
            <a:endParaRPr sz="2000" dirty="0">
              <a:latin typeface="한컴 고딕"/>
              <a:cs typeface="한컴 고딕"/>
            </a:endParaRPr>
          </a:p>
          <a:p>
            <a:pPr lvl="1">
              <a:lnSpc>
                <a:spcPct val="100000"/>
              </a:lnSpc>
              <a:buFont typeface="Wingdings"/>
              <a:buChar char=""/>
            </a:pPr>
            <a:endParaRPr sz="20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1405"/>
              </a:spcBef>
              <a:buFont typeface="Wingdings"/>
              <a:buChar char=""/>
              <a:tabLst>
                <a:tab pos="756285" algn="l"/>
                <a:tab pos="756920" algn="l"/>
              </a:tabLst>
            </a:pPr>
            <a:r>
              <a:rPr sz="2000" dirty="0">
                <a:latin typeface="한컴 고딕"/>
                <a:cs typeface="한컴 고딕"/>
              </a:rPr>
              <a:t>IP </a:t>
            </a:r>
            <a:r>
              <a:rPr sz="2000" spc="-60" dirty="0">
                <a:latin typeface="한컴 고딕"/>
                <a:cs typeface="한컴 고딕"/>
              </a:rPr>
              <a:t>통신은 </a:t>
            </a:r>
            <a:r>
              <a:rPr sz="2000" spc="-5" dirty="0">
                <a:latin typeface="한컴 고딕"/>
                <a:cs typeface="한컴 고딕"/>
              </a:rPr>
              <a:t>Best-Effort </a:t>
            </a:r>
            <a:r>
              <a:rPr sz="2000" spc="-60" dirty="0">
                <a:latin typeface="한컴 고딕"/>
                <a:cs typeface="한컴 고딕"/>
              </a:rPr>
              <a:t>방식으로 동작하므로 데이터 전송을 </a:t>
            </a:r>
            <a:r>
              <a:rPr sz="2000" dirty="0">
                <a:latin typeface="한컴 고딕"/>
                <a:cs typeface="한컴 고딕"/>
              </a:rPr>
              <a:t>100% </a:t>
            </a:r>
            <a:r>
              <a:rPr sz="2000" spc="-60" dirty="0">
                <a:latin typeface="한컴 고딕"/>
                <a:cs typeface="한컴 고딕"/>
              </a:rPr>
              <a:t>보장하지</a:t>
            </a:r>
            <a:r>
              <a:rPr sz="2000" spc="-215" dirty="0">
                <a:latin typeface="한컴 고딕"/>
                <a:cs typeface="한컴 고딕"/>
              </a:rPr>
              <a:t> </a:t>
            </a:r>
            <a:r>
              <a:rPr sz="2000" spc="-45" dirty="0">
                <a:latin typeface="한컴 고딕"/>
                <a:cs typeface="한컴 고딕"/>
              </a:rPr>
              <a:t>않는다.</a:t>
            </a:r>
            <a:endParaRPr sz="2000" dirty="0">
              <a:latin typeface="한컴 고딕"/>
              <a:cs typeface="한컴 고딕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67284" y="653795"/>
            <a:ext cx="4943094" cy="363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1693" y="210057"/>
            <a:ext cx="3555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3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실전정보기술능력배양</a:t>
            </a:r>
            <a:r>
              <a:rPr sz="1400" b="1" u="sng" spc="-16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53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–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응용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SW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기초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기술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6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활용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267" y="1398580"/>
            <a:ext cx="7179234" cy="124970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44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20" dirty="0">
                <a:latin typeface="한컴 고딕"/>
                <a:cs typeface="한컴 고딕"/>
              </a:rPr>
              <a:t>웹(Web) </a:t>
            </a:r>
            <a:r>
              <a:rPr sz="2000" spc="-60" dirty="0">
                <a:latin typeface="한컴 고딕"/>
                <a:cs typeface="한컴 고딕"/>
              </a:rPr>
              <a:t>응용 서비스의</a:t>
            </a:r>
            <a:r>
              <a:rPr sz="2000" spc="-95" dirty="0">
                <a:latin typeface="한컴 고딕"/>
                <a:cs typeface="한컴 고딕"/>
              </a:rPr>
              <a:t> </a:t>
            </a:r>
            <a:r>
              <a:rPr sz="2000" spc="-65" dirty="0">
                <a:latin typeface="한컴 고딕"/>
                <a:cs typeface="한컴 고딕"/>
              </a:rPr>
              <a:t>구조</a:t>
            </a:r>
            <a:endParaRPr sz="2000" dirty="0">
              <a:latin typeface="한컴 고딕"/>
              <a:cs typeface="한컴 고딕"/>
            </a:endParaRPr>
          </a:p>
          <a:p>
            <a:pPr marL="756285" lvl="1" indent="-286385">
              <a:lnSpc>
                <a:spcPct val="100000"/>
              </a:lnSpc>
              <a:spcBef>
                <a:spcPts val="840"/>
              </a:spcBef>
              <a:buFont typeface="Wingdings"/>
              <a:buChar char=""/>
              <a:tabLst>
                <a:tab pos="756285" algn="l"/>
                <a:tab pos="756920" algn="l"/>
              </a:tabLst>
            </a:pPr>
            <a:r>
              <a:rPr sz="2000" spc="-15" dirty="0">
                <a:latin typeface="한컴 고딕"/>
                <a:cs typeface="한컴 고딕"/>
              </a:rPr>
              <a:t>Web</a:t>
            </a:r>
            <a:r>
              <a:rPr sz="2000" spc="-50" dirty="0">
                <a:latin typeface="한컴 고딕"/>
                <a:cs typeface="한컴 고딕"/>
              </a:rPr>
              <a:t> </a:t>
            </a:r>
            <a:r>
              <a:rPr sz="2000" dirty="0">
                <a:latin typeface="한컴 고딕"/>
                <a:cs typeface="한컴 고딕"/>
              </a:rPr>
              <a:t>Client,</a:t>
            </a:r>
            <a:r>
              <a:rPr sz="2000" spc="-95" dirty="0">
                <a:latin typeface="한컴 고딕"/>
                <a:cs typeface="한컴 고딕"/>
              </a:rPr>
              <a:t> </a:t>
            </a:r>
            <a:r>
              <a:rPr sz="2000" spc="-15" dirty="0">
                <a:latin typeface="한컴 고딕"/>
                <a:cs typeface="한컴 고딕"/>
              </a:rPr>
              <a:t>Web</a:t>
            </a:r>
            <a:r>
              <a:rPr sz="2000" spc="-45" dirty="0">
                <a:latin typeface="한컴 고딕"/>
                <a:cs typeface="한컴 고딕"/>
              </a:rPr>
              <a:t> </a:t>
            </a:r>
            <a:r>
              <a:rPr sz="2000" spc="-5" dirty="0">
                <a:latin typeface="한컴 고딕"/>
                <a:cs typeface="한컴 고딕"/>
              </a:rPr>
              <a:t>Server,</a:t>
            </a:r>
            <a:r>
              <a:rPr sz="2000" spc="-65" dirty="0">
                <a:latin typeface="한컴 고딕"/>
                <a:cs typeface="한컴 고딕"/>
              </a:rPr>
              <a:t> </a:t>
            </a:r>
            <a:r>
              <a:rPr sz="2000" spc="-15" dirty="0">
                <a:latin typeface="한컴 고딕"/>
                <a:cs typeface="한컴 고딕"/>
              </a:rPr>
              <a:t>WAS,</a:t>
            </a:r>
            <a:r>
              <a:rPr sz="2000" spc="-65" dirty="0">
                <a:latin typeface="한컴 고딕"/>
                <a:cs typeface="한컴 고딕"/>
              </a:rPr>
              <a:t> </a:t>
            </a:r>
            <a:r>
              <a:rPr sz="2000" dirty="0">
                <a:latin typeface="한컴 고딕"/>
                <a:cs typeface="한컴 고딕"/>
              </a:rPr>
              <a:t>DB</a:t>
            </a:r>
            <a:r>
              <a:rPr sz="2000" spc="-65" dirty="0">
                <a:latin typeface="한컴 고딕"/>
                <a:cs typeface="한컴 고딕"/>
              </a:rPr>
              <a:t> </a:t>
            </a:r>
            <a:r>
              <a:rPr sz="2000" spc="-60" dirty="0">
                <a:latin typeface="한컴 고딕"/>
                <a:cs typeface="한컴 고딕"/>
              </a:rPr>
              <a:t>서버로</a:t>
            </a:r>
            <a:r>
              <a:rPr sz="2000" spc="-65" dirty="0">
                <a:latin typeface="한컴 고딕"/>
                <a:cs typeface="한컴 고딕"/>
              </a:rPr>
              <a:t> </a:t>
            </a:r>
            <a:r>
              <a:rPr sz="2000" spc="-50" dirty="0">
                <a:latin typeface="한컴 고딕"/>
                <a:cs typeface="한컴 고딕"/>
              </a:rPr>
              <a:t>구성된다.</a:t>
            </a:r>
            <a:endParaRPr sz="2000" dirty="0">
              <a:latin typeface="한컴 고딕"/>
              <a:cs typeface="한컴 고딕"/>
            </a:endParaRPr>
          </a:p>
          <a:p>
            <a:pPr marL="756285" lvl="1" indent="-286385">
              <a:lnSpc>
                <a:spcPct val="100000"/>
              </a:lnSpc>
              <a:spcBef>
                <a:spcPts val="840"/>
              </a:spcBef>
              <a:buFont typeface="Wingdings"/>
              <a:buChar char=""/>
              <a:tabLst>
                <a:tab pos="756285" algn="l"/>
                <a:tab pos="756920" algn="l"/>
              </a:tabLst>
            </a:pPr>
            <a:r>
              <a:rPr sz="2000" spc="-15" dirty="0">
                <a:latin typeface="한컴 고딕"/>
                <a:cs typeface="한컴 고딕"/>
              </a:rPr>
              <a:t>Web </a:t>
            </a:r>
            <a:r>
              <a:rPr sz="2000" spc="-55" dirty="0">
                <a:latin typeface="한컴 고딕"/>
                <a:cs typeface="한컴 고딕"/>
              </a:rPr>
              <a:t>기반 </a:t>
            </a:r>
            <a:r>
              <a:rPr sz="2000" spc="-60" dirty="0">
                <a:latin typeface="한컴 고딕"/>
                <a:cs typeface="한컴 고딕"/>
              </a:rPr>
              <a:t>서비스는 인터넷 </a:t>
            </a:r>
            <a:r>
              <a:rPr sz="2000" spc="-55" dirty="0">
                <a:latin typeface="한컴 고딕"/>
                <a:cs typeface="한컴 고딕"/>
              </a:rPr>
              <a:t>표준 </a:t>
            </a:r>
            <a:r>
              <a:rPr sz="2000" spc="-60" dirty="0">
                <a:latin typeface="한컴 고딕"/>
                <a:cs typeface="한컴 고딕"/>
              </a:rPr>
              <a:t>프로토콜을</a:t>
            </a:r>
            <a:r>
              <a:rPr sz="2000" spc="-195" dirty="0">
                <a:latin typeface="한컴 고딕"/>
                <a:cs typeface="한컴 고딕"/>
              </a:rPr>
              <a:t> </a:t>
            </a:r>
            <a:r>
              <a:rPr sz="2000" spc="-50" dirty="0">
                <a:latin typeface="한컴 고딕"/>
                <a:cs typeface="한컴 고딕"/>
              </a:rPr>
              <a:t>이용한다.</a:t>
            </a:r>
            <a:endParaRPr sz="2000" dirty="0">
              <a:latin typeface="한컴 고딕"/>
              <a:cs typeface="한컴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54273" y="4379214"/>
            <a:ext cx="788035" cy="83820"/>
          </a:xfrm>
          <a:custGeom>
            <a:avLst/>
            <a:gdLst/>
            <a:ahLst/>
            <a:cxnLst/>
            <a:rect l="l" t="t" r="r" b="b"/>
            <a:pathLst>
              <a:path w="788035" h="83820">
                <a:moveTo>
                  <a:pt x="745998" y="0"/>
                </a:moveTo>
                <a:lnTo>
                  <a:pt x="745998" y="20955"/>
                </a:lnTo>
                <a:lnTo>
                  <a:pt x="0" y="20955"/>
                </a:lnTo>
                <a:lnTo>
                  <a:pt x="0" y="62865"/>
                </a:lnTo>
                <a:lnTo>
                  <a:pt x="745998" y="62865"/>
                </a:lnTo>
                <a:lnTo>
                  <a:pt x="745998" y="83819"/>
                </a:lnTo>
                <a:lnTo>
                  <a:pt x="787908" y="41910"/>
                </a:lnTo>
                <a:lnTo>
                  <a:pt x="745998" y="0"/>
                </a:lnTo>
                <a:close/>
              </a:path>
            </a:pathLst>
          </a:custGeom>
          <a:solidFill>
            <a:srgbClr val="F1DC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54273" y="4379214"/>
            <a:ext cx="788035" cy="83820"/>
          </a:xfrm>
          <a:custGeom>
            <a:avLst/>
            <a:gdLst/>
            <a:ahLst/>
            <a:cxnLst/>
            <a:rect l="l" t="t" r="r" b="b"/>
            <a:pathLst>
              <a:path w="788035" h="83820">
                <a:moveTo>
                  <a:pt x="787908" y="41910"/>
                </a:moveTo>
                <a:lnTo>
                  <a:pt x="745998" y="83819"/>
                </a:lnTo>
                <a:lnTo>
                  <a:pt x="745998" y="62865"/>
                </a:lnTo>
                <a:lnTo>
                  <a:pt x="0" y="62865"/>
                </a:lnTo>
                <a:lnTo>
                  <a:pt x="0" y="20955"/>
                </a:lnTo>
                <a:lnTo>
                  <a:pt x="745998" y="20955"/>
                </a:lnTo>
                <a:lnTo>
                  <a:pt x="745998" y="0"/>
                </a:lnTo>
                <a:lnTo>
                  <a:pt x="787908" y="41910"/>
                </a:lnTo>
                <a:close/>
              </a:path>
            </a:pathLst>
          </a:custGeom>
          <a:ln w="25400">
            <a:solidFill>
              <a:srgbClr val="C811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37318" y="3887226"/>
            <a:ext cx="212090" cy="1137920"/>
          </a:xfrm>
          <a:custGeom>
            <a:avLst/>
            <a:gdLst/>
            <a:ahLst/>
            <a:cxnLst/>
            <a:rect l="l" t="t" r="r" b="b"/>
            <a:pathLst>
              <a:path w="212089" h="1137920">
                <a:moveTo>
                  <a:pt x="0" y="0"/>
                </a:moveTo>
                <a:lnTo>
                  <a:pt x="211891" y="198522"/>
                </a:lnTo>
                <a:lnTo>
                  <a:pt x="211892" y="1137841"/>
                </a:lnTo>
                <a:lnTo>
                  <a:pt x="0" y="939320"/>
                </a:lnTo>
                <a:lnTo>
                  <a:pt x="0" y="0"/>
                </a:lnTo>
                <a:close/>
              </a:path>
            </a:pathLst>
          </a:custGeom>
          <a:solidFill>
            <a:srgbClr val="77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32138" y="3892062"/>
            <a:ext cx="212090" cy="1137920"/>
          </a:xfrm>
          <a:custGeom>
            <a:avLst/>
            <a:gdLst/>
            <a:ahLst/>
            <a:cxnLst/>
            <a:rect l="l" t="t" r="r" b="b"/>
            <a:pathLst>
              <a:path w="212089" h="1137920">
                <a:moveTo>
                  <a:pt x="0" y="0"/>
                </a:moveTo>
                <a:lnTo>
                  <a:pt x="211902" y="198522"/>
                </a:lnTo>
                <a:lnTo>
                  <a:pt x="211902" y="1137847"/>
                </a:lnTo>
                <a:lnTo>
                  <a:pt x="0" y="939330"/>
                </a:lnTo>
                <a:lnTo>
                  <a:pt x="0" y="0"/>
                </a:lnTo>
                <a:close/>
              </a:path>
            </a:pathLst>
          </a:custGeom>
          <a:solidFill>
            <a:srgbClr val="77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24399" y="3887758"/>
            <a:ext cx="227965" cy="1152525"/>
          </a:xfrm>
          <a:custGeom>
            <a:avLst/>
            <a:gdLst/>
            <a:ahLst/>
            <a:cxnLst/>
            <a:rect l="l" t="t" r="r" b="b"/>
            <a:pathLst>
              <a:path w="227964" h="1152525">
                <a:moveTo>
                  <a:pt x="0" y="0"/>
                </a:moveTo>
                <a:lnTo>
                  <a:pt x="14141" y="0"/>
                </a:lnTo>
                <a:lnTo>
                  <a:pt x="227395" y="199828"/>
                </a:lnTo>
                <a:lnTo>
                  <a:pt x="227396" y="1152109"/>
                </a:lnTo>
                <a:lnTo>
                  <a:pt x="219309" y="1152109"/>
                </a:lnTo>
                <a:lnTo>
                  <a:pt x="208680" y="1142151"/>
                </a:lnTo>
                <a:lnTo>
                  <a:pt x="211892" y="1142151"/>
                </a:lnTo>
                <a:lnTo>
                  <a:pt x="225125" y="1137015"/>
                </a:lnTo>
                <a:lnTo>
                  <a:pt x="211892" y="1124616"/>
                </a:lnTo>
                <a:lnTo>
                  <a:pt x="211891" y="207953"/>
                </a:lnTo>
                <a:lnTo>
                  <a:pt x="214161" y="207953"/>
                </a:lnTo>
                <a:lnTo>
                  <a:pt x="211891" y="202826"/>
                </a:lnTo>
                <a:lnTo>
                  <a:pt x="208690" y="202826"/>
                </a:lnTo>
                <a:lnTo>
                  <a:pt x="15504" y="21829"/>
                </a:lnTo>
                <a:lnTo>
                  <a:pt x="15504" y="4303"/>
                </a:lnTo>
                <a:lnTo>
                  <a:pt x="0" y="4303"/>
                </a:lnTo>
                <a:lnTo>
                  <a:pt x="0" y="0"/>
                </a:lnTo>
                <a:close/>
              </a:path>
              <a:path w="227964" h="1152525">
                <a:moveTo>
                  <a:pt x="211892" y="1124616"/>
                </a:moveTo>
                <a:lnTo>
                  <a:pt x="225125" y="1137015"/>
                </a:lnTo>
                <a:lnTo>
                  <a:pt x="211892" y="1142151"/>
                </a:lnTo>
                <a:lnTo>
                  <a:pt x="211892" y="1124616"/>
                </a:lnTo>
                <a:close/>
              </a:path>
              <a:path w="227964" h="1152525">
                <a:moveTo>
                  <a:pt x="15504" y="940624"/>
                </a:moveTo>
                <a:lnTo>
                  <a:pt x="211892" y="1124616"/>
                </a:lnTo>
                <a:lnTo>
                  <a:pt x="211892" y="1142151"/>
                </a:lnTo>
                <a:lnTo>
                  <a:pt x="208680" y="1142151"/>
                </a:lnTo>
                <a:lnTo>
                  <a:pt x="0" y="946642"/>
                </a:lnTo>
                <a:lnTo>
                  <a:pt x="0" y="943634"/>
                </a:lnTo>
                <a:lnTo>
                  <a:pt x="15504" y="943634"/>
                </a:lnTo>
                <a:lnTo>
                  <a:pt x="15504" y="940624"/>
                </a:lnTo>
                <a:close/>
              </a:path>
              <a:path w="227964" h="1152525">
                <a:moveTo>
                  <a:pt x="13234" y="938498"/>
                </a:moveTo>
                <a:lnTo>
                  <a:pt x="15504" y="940624"/>
                </a:lnTo>
                <a:lnTo>
                  <a:pt x="15504" y="943634"/>
                </a:lnTo>
                <a:lnTo>
                  <a:pt x="13234" y="938498"/>
                </a:lnTo>
                <a:close/>
              </a:path>
              <a:path w="227964" h="1152525">
                <a:moveTo>
                  <a:pt x="0" y="938498"/>
                </a:moveTo>
                <a:lnTo>
                  <a:pt x="13234" y="938498"/>
                </a:lnTo>
                <a:lnTo>
                  <a:pt x="15504" y="943634"/>
                </a:lnTo>
                <a:lnTo>
                  <a:pt x="0" y="943634"/>
                </a:lnTo>
                <a:lnTo>
                  <a:pt x="0" y="938498"/>
                </a:lnTo>
                <a:close/>
              </a:path>
              <a:path w="227964" h="1152525">
                <a:moveTo>
                  <a:pt x="0" y="4303"/>
                </a:moveTo>
                <a:lnTo>
                  <a:pt x="15504" y="4303"/>
                </a:lnTo>
                <a:lnTo>
                  <a:pt x="2270" y="9430"/>
                </a:lnTo>
                <a:lnTo>
                  <a:pt x="15504" y="21829"/>
                </a:lnTo>
                <a:lnTo>
                  <a:pt x="15504" y="940624"/>
                </a:lnTo>
                <a:lnTo>
                  <a:pt x="13234" y="938498"/>
                </a:lnTo>
                <a:lnTo>
                  <a:pt x="0" y="938498"/>
                </a:lnTo>
                <a:lnTo>
                  <a:pt x="0" y="4303"/>
                </a:lnTo>
                <a:close/>
              </a:path>
              <a:path w="227964" h="1152525">
                <a:moveTo>
                  <a:pt x="211891" y="202826"/>
                </a:moveTo>
                <a:lnTo>
                  <a:pt x="214161" y="207953"/>
                </a:lnTo>
                <a:lnTo>
                  <a:pt x="211891" y="205826"/>
                </a:lnTo>
                <a:lnTo>
                  <a:pt x="211891" y="202826"/>
                </a:lnTo>
                <a:close/>
              </a:path>
              <a:path w="227964" h="1152525">
                <a:moveTo>
                  <a:pt x="211891" y="205826"/>
                </a:moveTo>
                <a:lnTo>
                  <a:pt x="214161" y="207953"/>
                </a:lnTo>
                <a:lnTo>
                  <a:pt x="211891" y="207953"/>
                </a:lnTo>
                <a:lnTo>
                  <a:pt x="211891" y="205826"/>
                </a:lnTo>
                <a:close/>
              </a:path>
              <a:path w="227964" h="1152525">
                <a:moveTo>
                  <a:pt x="208690" y="202826"/>
                </a:moveTo>
                <a:lnTo>
                  <a:pt x="211891" y="202826"/>
                </a:lnTo>
                <a:lnTo>
                  <a:pt x="211891" y="205826"/>
                </a:lnTo>
                <a:lnTo>
                  <a:pt x="208690" y="202826"/>
                </a:lnTo>
                <a:close/>
              </a:path>
              <a:path w="227964" h="1152525">
                <a:moveTo>
                  <a:pt x="15504" y="4303"/>
                </a:moveTo>
                <a:lnTo>
                  <a:pt x="15504" y="21829"/>
                </a:lnTo>
                <a:lnTo>
                  <a:pt x="2270" y="9430"/>
                </a:lnTo>
                <a:lnTo>
                  <a:pt x="15504" y="4303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26984" y="4047002"/>
            <a:ext cx="222250" cy="208279"/>
          </a:xfrm>
          <a:custGeom>
            <a:avLst/>
            <a:gdLst/>
            <a:ahLst/>
            <a:cxnLst/>
            <a:rect l="l" t="t" r="r" b="b"/>
            <a:pathLst>
              <a:path w="222250" h="208279">
                <a:moveTo>
                  <a:pt x="0" y="0"/>
                </a:moveTo>
                <a:lnTo>
                  <a:pt x="14633" y="0"/>
                </a:lnTo>
                <a:lnTo>
                  <a:pt x="222226" y="194495"/>
                </a:lnTo>
                <a:lnTo>
                  <a:pt x="222226" y="208204"/>
                </a:lnTo>
                <a:lnTo>
                  <a:pt x="207622" y="208204"/>
                </a:lnTo>
                <a:lnTo>
                  <a:pt x="0" y="13693"/>
                </a:lnTo>
                <a:lnTo>
                  <a:pt x="0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26984" y="4197115"/>
            <a:ext cx="222250" cy="208279"/>
          </a:xfrm>
          <a:custGeom>
            <a:avLst/>
            <a:gdLst/>
            <a:ahLst/>
            <a:cxnLst/>
            <a:rect l="l" t="t" r="r" b="b"/>
            <a:pathLst>
              <a:path w="222250" h="208279">
                <a:moveTo>
                  <a:pt x="0" y="0"/>
                </a:moveTo>
                <a:lnTo>
                  <a:pt x="14636" y="0"/>
                </a:lnTo>
                <a:lnTo>
                  <a:pt x="222226" y="194488"/>
                </a:lnTo>
                <a:lnTo>
                  <a:pt x="222226" y="208204"/>
                </a:lnTo>
                <a:lnTo>
                  <a:pt x="207639" y="208204"/>
                </a:lnTo>
                <a:lnTo>
                  <a:pt x="0" y="13660"/>
                </a:lnTo>
                <a:lnTo>
                  <a:pt x="0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26984" y="4347180"/>
            <a:ext cx="222250" cy="208279"/>
          </a:xfrm>
          <a:custGeom>
            <a:avLst/>
            <a:gdLst/>
            <a:ahLst/>
            <a:cxnLst/>
            <a:rect l="l" t="t" r="r" b="b"/>
            <a:pathLst>
              <a:path w="222250" h="208279">
                <a:moveTo>
                  <a:pt x="0" y="0"/>
                </a:moveTo>
                <a:lnTo>
                  <a:pt x="14590" y="0"/>
                </a:lnTo>
                <a:lnTo>
                  <a:pt x="222226" y="194527"/>
                </a:lnTo>
                <a:lnTo>
                  <a:pt x="222226" y="208204"/>
                </a:lnTo>
                <a:lnTo>
                  <a:pt x="207598" y="208204"/>
                </a:lnTo>
                <a:lnTo>
                  <a:pt x="0" y="13704"/>
                </a:lnTo>
                <a:lnTo>
                  <a:pt x="0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26984" y="4497293"/>
            <a:ext cx="222250" cy="208279"/>
          </a:xfrm>
          <a:custGeom>
            <a:avLst/>
            <a:gdLst/>
            <a:ahLst/>
            <a:cxnLst/>
            <a:rect l="l" t="t" r="r" b="b"/>
            <a:pathLst>
              <a:path w="222250" h="208279">
                <a:moveTo>
                  <a:pt x="0" y="0"/>
                </a:moveTo>
                <a:lnTo>
                  <a:pt x="14628" y="0"/>
                </a:lnTo>
                <a:lnTo>
                  <a:pt x="222226" y="194504"/>
                </a:lnTo>
                <a:lnTo>
                  <a:pt x="222226" y="208204"/>
                </a:lnTo>
                <a:lnTo>
                  <a:pt x="207608" y="208204"/>
                </a:lnTo>
                <a:lnTo>
                  <a:pt x="0" y="13699"/>
                </a:lnTo>
                <a:lnTo>
                  <a:pt x="0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26984" y="4666761"/>
            <a:ext cx="222250" cy="208279"/>
          </a:xfrm>
          <a:custGeom>
            <a:avLst/>
            <a:gdLst/>
            <a:ahLst/>
            <a:cxnLst/>
            <a:rect l="l" t="t" r="r" b="b"/>
            <a:pathLst>
              <a:path w="222250" h="208279">
                <a:moveTo>
                  <a:pt x="0" y="0"/>
                </a:moveTo>
                <a:lnTo>
                  <a:pt x="14601" y="0"/>
                </a:lnTo>
                <a:lnTo>
                  <a:pt x="222226" y="194516"/>
                </a:lnTo>
                <a:lnTo>
                  <a:pt x="222226" y="208204"/>
                </a:lnTo>
                <a:lnTo>
                  <a:pt x="207611" y="208204"/>
                </a:lnTo>
                <a:lnTo>
                  <a:pt x="0" y="13693"/>
                </a:lnTo>
                <a:lnTo>
                  <a:pt x="0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63935" y="4027619"/>
            <a:ext cx="15875" cy="160020"/>
          </a:xfrm>
          <a:custGeom>
            <a:avLst/>
            <a:gdLst/>
            <a:ahLst/>
            <a:cxnLst/>
            <a:rect l="l" t="t" r="r" b="b"/>
            <a:pathLst>
              <a:path w="15875" h="160020">
                <a:moveTo>
                  <a:pt x="15504" y="0"/>
                </a:moveTo>
                <a:lnTo>
                  <a:pt x="0" y="0"/>
                </a:lnTo>
                <a:lnTo>
                  <a:pt x="0" y="159785"/>
                </a:lnTo>
                <a:lnTo>
                  <a:pt x="15504" y="159785"/>
                </a:lnTo>
                <a:lnTo>
                  <a:pt x="15504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07089" y="4124486"/>
            <a:ext cx="15875" cy="160020"/>
          </a:xfrm>
          <a:custGeom>
            <a:avLst/>
            <a:gdLst/>
            <a:ahLst/>
            <a:cxnLst/>
            <a:rect l="l" t="t" r="r" b="b"/>
            <a:pathLst>
              <a:path w="15875" h="160020">
                <a:moveTo>
                  <a:pt x="15504" y="0"/>
                </a:moveTo>
                <a:lnTo>
                  <a:pt x="0" y="0"/>
                </a:lnTo>
                <a:lnTo>
                  <a:pt x="0" y="159785"/>
                </a:lnTo>
                <a:lnTo>
                  <a:pt x="15504" y="159785"/>
                </a:lnTo>
                <a:lnTo>
                  <a:pt x="15504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58771" y="4332652"/>
            <a:ext cx="15875" cy="145415"/>
          </a:xfrm>
          <a:custGeom>
            <a:avLst/>
            <a:gdLst/>
            <a:ahLst/>
            <a:cxnLst/>
            <a:rect l="l" t="t" r="r" b="b"/>
            <a:pathLst>
              <a:path w="15875" h="145414">
                <a:moveTo>
                  <a:pt x="15504" y="0"/>
                </a:moveTo>
                <a:lnTo>
                  <a:pt x="0" y="0"/>
                </a:lnTo>
                <a:lnTo>
                  <a:pt x="0" y="145257"/>
                </a:lnTo>
                <a:lnTo>
                  <a:pt x="15504" y="145257"/>
                </a:lnTo>
                <a:lnTo>
                  <a:pt x="15504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01919" y="4434351"/>
            <a:ext cx="15875" cy="140970"/>
          </a:xfrm>
          <a:custGeom>
            <a:avLst/>
            <a:gdLst/>
            <a:ahLst/>
            <a:cxnLst/>
            <a:rect l="l" t="t" r="r" b="b"/>
            <a:pathLst>
              <a:path w="15875" h="140970">
                <a:moveTo>
                  <a:pt x="15504" y="0"/>
                </a:moveTo>
                <a:lnTo>
                  <a:pt x="0" y="0"/>
                </a:lnTo>
                <a:lnTo>
                  <a:pt x="0" y="140416"/>
                </a:lnTo>
                <a:lnTo>
                  <a:pt x="15504" y="140416"/>
                </a:lnTo>
                <a:lnTo>
                  <a:pt x="15504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53601" y="4632869"/>
            <a:ext cx="15875" cy="160020"/>
          </a:xfrm>
          <a:custGeom>
            <a:avLst/>
            <a:gdLst/>
            <a:ahLst/>
            <a:cxnLst/>
            <a:rect l="l" t="t" r="r" b="b"/>
            <a:pathLst>
              <a:path w="15875" h="160020">
                <a:moveTo>
                  <a:pt x="15504" y="0"/>
                </a:moveTo>
                <a:lnTo>
                  <a:pt x="0" y="0"/>
                </a:lnTo>
                <a:lnTo>
                  <a:pt x="0" y="159785"/>
                </a:lnTo>
                <a:lnTo>
                  <a:pt x="15504" y="159785"/>
                </a:lnTo>
                <a:lnTo>
                  <a:pt x="15504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96749" y="4734549"/>
            <a:ext cx="15875" cy="160020"/>
          </a:xfrm>
          <a:custGeom>
            <a:avLst/>
            <a:gdLst/>
            <a:ahLst/>
            <a:cxnLst/>
            <a:rect l="l" t="t" r="r" b="b"/>
            <a:pathLst>
              <a:path w="15875" h="160020">
                <a:moveTo>
                  <a:pt x="15504" y="0"/>
                </a:moveTo>
                <a:lnTo>
                  <a:pt x="0" y="0"/>
                </a:lnTo>
                <a:lnTo>
                  <a:pt x="0" y="159785"/>
                </a:lnTo>
                <a:lnTo>
                  <a:pt x="15504" y="159785"/>
                </a:lnTo>
                <a:lnTo>
                  <a:pt x="15504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49212" y="4085758"/>
            <a:ext cx="300355" cy="154940"/>
          </a:xfrm>
          <a:custGeom>
            <a:avLst/>
            <a:gdLst/>
            <a:ahLst/>
            <a:cxnLst/>
            <a:rect l="l" t="t" r="r" b="b"/>
            <a:pathLst>
              <a:path w="300355" h="154939">
                <a:moveTo>
                  <a:pt x="299746" y="154939"/>
                </a:moveTo>
                <a:lnTo>
                  <a:pt x="0" y="154939"/>
                </a:lnTo>
                <a:lnTo>
                  <a:pt x="0" y="0"/>
                </a:lnTo>
                <a:lnTo>
                  <a:pt x="299746" y="0"/>
                </a:lnTo>
                <a:lnTo>
                  <a:pt x="299746" y="154939"/>
                </a:lnTo>
                <a:close/>
              </a:path>
            </a:pathLst>
          </a:custGeom>
          <a:solidFill>
            <a:srgbClr val="AA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44043" y="4090594"/>
            <a:ext cx="300355" cy="154940"/>
          </a:xfrm>
          <a:custGeom>
            <a:avLst/>
            <a:gdLst/>
            <a:ahLst/>
            <a:cxnLst/>
            <a:rect l="l" t="t" r="r" b="b"/>
            <a:pathLst>
              <a:path w="300355" h="154939">
                <a:moveTo>
                  <a:pt x="299746" y="154939"/>
                </a:moveTo>
                <a:lnTo>
                  <a:pt x="0" y="154939"/>
                </a:lnTo>
                <a:lnTo>
                  <a:pt x="0" y="0"/>
                </a:lnTo>
                <a:lnTo>
                  <a:pt x="299746" y="0"/>
                </a:lnTo>
                <a:lnTo>
                  <a:pt x="299746" y="154939"/>
                </a:lnTo>
                <a:close/>
              </a:path>
            </a:pathLst>
          </a:custGeom>
          <a:solidFill>
            <a:srgbClr val="AA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36290" y="4083330"/>
            <a:ext cx="315595" cy="169545"/>
          </a:xfrm>
          <a:custGeom>
            <a:avLst/>
            <a:gdLst/>
            <a:ahLst/>
            <a:cxnLst/>
            <a:rect l="l" t="t" r="r" b="b"/>
            <a:pathLst>
              <a:path w="315594" h="169545">
                <a:moveTo>
                  <a:pt x="0" y="0"/>
                </a:moveTo>
                <a:lnTo>
                  <a:pt x="315251" y="0"/>
                </a:lnTo>
                <a:lnTo>
                  <a:pt x="315251" y="169457"/>
                </a:lnTo>
                <a:lnTo>
                  <a:pt x="0" y="169457"/>
                </a:lnTo>
                <a:lnTo>
                  <a:pt x="0" y="162203"/>
                </a:lnTo>
                <a:lnTo>
                  <a:pt x="299747" y="162203"/>
                </a:lnTo>
                <a:lnTo>
                  <a:pt x="307499" y="154901"/>
                </a:lnTo>
                <a:lnTo>
                  <a:pt x="299747" y="154901"/>
                </a:lnTo>
                <a:lnTo>
                  <a:pt x="299747" y="14508"/>
                </a:lnTo>
                <a:lnTo>
                  <a:pt x="307499" y="14508"/>
                </a:lnTo>
                <a:lnTo>
                  <a:pt x="299747" y="7254"/>
                </a:lnTo>
                <a:lnTo>
                  <a:pt x="0" y="7254"/>
                </a:lnTo>
                <a:lnTo>
                  <a:pt x="0" y="0"/>
                </a:lnTo>
                <a:close/>
              </a:path>
              <a:path w="315594" h="169545">
                <a:moveTo>
                  <a:pt x="299747" y="154901"/>
                </a:moveTo>
                <a:lnTo>
                  <a:pt x="307499" y="154901"/>
                </a:lnTo>
                <a:lnTo>
                  <a:pt x="299747" y="162203"/>
                </a:lnTo>
                <a:lnTo>
                  <a:pt x="299747" y="154901"/>
                </a:lnTo>
                <a:close/>
              </a:path>
              <a:path w="315594" h="169545">
                <a:moveTo>
                  <a:pt x="15504" y="154901"/>
                </a:moveTo>
                <a:lnTo>
                  <a:pt x="299747" y="154901"/>
                </a:lnTo>
                <a:lnTo>
                  <a:pt x="299747" y="162203"/>
                </a:lnTo>
                <a:lnTo>
                  <a:pt x="15504" y="162203"/>
                </a:lnTo>
                <a:lnTo>
                  <a:pt x="15504" y="154901"/>
                </a:lnTo>
                <a:close/>
              </a:path>
              <a:path w="315594" h="169545">
                <a:moveTo>
                  <a:pt x="15504" y="7254"/>
                </a:moveTo>
                <a:lnTo>
                  <a:pt x="15504" y="162203"/>
                </a:lnTo>
                <a:lnTo>
                  <a:pt x="7749" y="154901"/>
                </a:lnTo>
                <a:lnTo>
                  <a:pt x="0" y="154901"/>
                </a:lnTo>
                <a:lnTo>
                  <a:pt x="0" y="14508"/>
                </a:lnTo>
                <a:lnTo>
                  <a:pt x="7749" y="14508"/>
                </a:lnTo>
                <a:lnTo>
                  <a:pt x="15504" y="7254"/>
                </a:lnTo>
                <a:close/>
              </a:path>
              <a:path w="315594" h="169545">
                <a:moveTo>
                  <a:pt x="0" y="154901"/>
                </a:moveTo>
                <a:lnTo>
                  <a:pt x="7749" y="154901"/>
                </a:lnTo>
                <a:lnTo>
                  <a:pt x="15504" y="162203"/>
                </a:lnTo>
                <a:lnTo>
                  <a:pt x="0" y="162203"/>
                </a:lnTo>
                <a:lnTo>
                  <a:pt x="0" y="154901"/>
                </a:lnTo>
                <a:close/>
              </a:path>
              <a:path w="315594" h="169545">
                <a:moveTo>
                  <a:pt x="299747" y="7254"/>
                </a:moveTo>
                <a:lnTo>
                  <a:pt x="307499" y="14508"/>
                </a:lnTo>
                <a:lnTo>
                  <a:pt x="299747" y="14508"/>
                </a:lnTo>
                <a:lnTo>
                  <a:pt x="299747" y="7254"/>
                </a:lnTo>
                <a:close/>
              </a:path>
              <a:path w="315594" h="169545">
                <a:moveTo>
                  <a:pt x="15504" y="7254"/>
                </a:moveTo>
                <a:lnTo>
                  <a:pt x="299747" y="7254"/>
                </a:lnTo>
                <a:lnTo>
                  <a:pt x="299747" y="14508"/>
                </a:lnTo>
                <a:lnTo>
                  <a:pt x="15504" y="14508"/>
                </a:lnTo>
                <a:lnTo>
                  <a:pt x="15504" y="7254"/>
                </a:lnTo>
                <a:close/>
              </a:path>
              <a:path w="315594" h="169545">
                <a:moveTo>
                  <a:pt x="0" y="7254"/>
                </a:moveTo>
                <a:lnTo>
                  <a:pt x="15504" y="7254"/>
                </a:lnTo>
                <a:lnTo>
                  <a:pt x="7749" y="14508"/>
                </a:lnTo>
                <a:lnTo>
                  <a:pt x="0" y="14508"/>
                </a:lnTo>
                <a:lnTo>
                  <a:pt x="0" y="725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49212" y="4240659"/>
            <a:ext cx="300355" cy="154940"/>
          </a:xfrm>
          <a:custGeom>
            <a:avLst/>
            <a:gdLst/>
            <a:ahLst/>
            <a:cxnLst/>
            <a:rect l="l" t="t" r="r" b="b"/>
            <a:pathLst>
              <a:path w="300355" h="154939">
                <a:moveTo>
                  <a:pt x="299746" y="154939"/>
                </a:moveTo>
                <a:lnTo>
                  <a:pt x="0" y="154939"/>
                </a:lnTo>
                <a:lnTo>
                  <a:pt x="0" y="0"/>
                </a:lnTo>
                <a:lnTo>
                  <a:pt x="299746" y="0"/>
                </a:lnTo>
                <a:lnTo>
                  <a:pt x="299746" y="154939"/>
                </a:lnTo>
                <a:close/>
              </a:path>
            </a:pathLst>
          </a:custGeom>
          <a:solidFill>
            <a:srgbClr val="AA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44044" y="4245495"/>
            <a:ext cx="300355" cy="154940"/>
          </a:xfrm>
          <a:custGeom>
            <a:avLst/>
            <a:gdLst/>
            <a:ahLst/>
            <a:cxnLst/>
            <a:rect l="l" t="t" r="r" b="b"/>
            <a:pathLst>
              <a:path w="300355" h="154939">
                <a:moveTo>
                  <a:pt x="299746" y="154939"/>
                </a:moveTo>
                <a:lnTo>
                  <a:pt x="0" y="154939"/>
                </a:lnTo>
                <a:lnTo>
                  <a:pt x="0" y="0"/>
                </a:lnTo>
                <a:lnTo>
                  <a:pt x="299746" y="0"/>
                </a:lnTo>
                <a:lnTo>
                  <a:pt x="299746" y="154939"/>
                </a:lnTo>
                <a:close/>
              </a:path>
            </a:pathLst>
          </a:custGeom>
          <a:solidFill>
            <a:srgbClr val="AA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36291" y="4238232"/>
            <a:ext cx="315595" cy="169545"/>
          </a:xfrm>
          <a:custGeom>
            <a:avLst/>
            <a:gdLst/>
            <a:ahLst/>
            <a:cxnLst/>
            <a:rect l="l" t="t" r="r" b="b"/>
            <a:pathLst>
              <a:path w="315594" h="169545">
                <a:moveTo>
                  <a:pt x="0" y="0"/>
                </a:moveTo>
                <a:lnTo>
                  <a:pt x="315251" y="0"/>
                </a:lnTo>
                <a:lnTo>
                  <a:pt x="315251" y="169506"/>
                </a:lnTo>
                <a:lnTo>
                  <a:pt x="0" y="169506"/>
                </a:lnTo>
                <a:lnTo>
                  <a:pt x="0" y="162203"/>
                </a:lnTo>
                <a:lnTo>
                  <a:pt x="299747" y="162203"/>
                </a:lnTo>
                <a:lnTo>
                  <a:pt x="307499" y="154949"/>
                </a:lnTo>
                <a:lnTo>
                  <a:pt x="299747" y="154949"/>
                </a:lnTo>
                <a:lnTo>
                  <a:pt x="299747" y="14556"/>
                </a:lnTo>
                <a:lnTo>
                  <a:pt x="307499" y="14556"/>
                </a:lnTo>
                <a:lnTo>
                  <a:pt x="299747" y="7302"/>
                </a:lnTo>
                <a:lnTo>
                  <a:pt x="0" y="7302"/>
                </a:lnTo>
                <a:lnTo>
                  <a:pt x="0" y="0"/>
                </a:lnTo>
                <a:close/>
              </a:path>
              <a:path w="315594" h="169545">
                <a:moveTo>
                  <a:pt x="299747" y="154949"/>
                </a:moveTo>
                <a:lnTo>
                  <a:pt x="307499" y="154949"/>
                </a:lnTo>
                <a:lnTo>
                  <a:pt x="299747" y="162203"/>
                </a:lnTo>
                <a:lnTo>
                  <a:pt x="299747" y="154949"/>
                </a:lnTo>
                <a:close/>
              </a:path>
              <a:path w="315594" h="169545">
                <a:moveTo>
                  <a:pt x="15504" y="154949"/>
                </a:moveTo>
                <a:lnTo>
                  <a:pt x="299747" y="154949"/>
                </a:lnTo>
                <a:lnTo>
                  <a:pt x="299747" y="162203"/>
                </a:lnTo>
                <a:lnTo>
                  <a:pt x="15504" y="162203"/>
                </a:lnTo>
                <a:lnTo>
                  <a:pt x="15504" y="154949"/>
                </a:lnTo>
                <a:close/>
              </a:path>
              <a:path w="315594" h="169545">
                <a:moveTo>
                  <a:pt x="15504" y="7302"/>
                </a:moveTo>
                <a:lnTo>
                  <a:pt x="15504" y="162203"/>
                </a:lnTo>
                <a:lnTo>
                  <a:pt x="7749" y="154949"/>
                </a:lnTo>
                <a:lnTo>
                  <a:pt x="0" y="154949"/>
                </a:lnTo>
                <a:lnTo>
                  <a:pt x="0" y="14556"/>
                </a:lnTo>
                <a:lnTo>
                  <a:pt x="7749" y="14556"/>
                </a:lnTo>
                <a:lnTo>
                  <a:pt x="15504" y="7302"/>
                </a:lnTo>
                <a:close/>
              </a:path>
              <a:path w="315594" h="169545">
                <a:moveTo>
                  <a:pt x="0" y="154949"/>
                </a:moveTo>
                <a:lnTo>
                  <a:pt x="7749" y="154949"/>
                </a:lnTo>
                <a:lnTo>
                  <a:pt x="15504" y="162203"/>
                </a:lnTo>
                <a:lnTo>
                  <a:pt x="0" y="162203"/>
                </a:lnTo>
                <a:lnTo>
                  <a:pt x="0" y="154949"/>
                </a:lnTo>
                <a:close/>
              </a:path>
              <a:path w="315594" h="169545">
                <a:moveTo>
                  <a:pt x="299747" y="7302"/>
                </a:moveTo>
                <a:lnTo>
                  <a:pt x="307499" y="14556"/>
                </a:lnTo>
                <a:lnTo>
                  <a:pt x="299747" y="14556"/>
                </a:lnTo>
                <a:lnTo>
                  <a:pt x="299747" y="7302"/>
                </a:lnTo>
                <a:close/>
              </a:path>
              <a:path w="315594" h="169545">
                <a:moveTo>
                  <a:pt x="15504" y="7302"/>
                </a:moveTo>
                <a:lnTo>
                  <a:pt x="299747" y="7302"/>
                </a:lnTo>
                <a:lnTo>
                  <a:pt x="299747" y="14556"/>
                </a:lnTo>
                <a:lnTo>
                  <a:pt x="15504" y="14556"/>
                </a:lnTo>
                <a:lnTo>
                  <a:pt x="15504" y="7302"/>
                </a:lnTo>
                <a:close/>
              </a:path>
              <a:path w="315594" h="169545">
                <a:moveTo>
                  <a:pt x="0" y="7302"/>
                </a:moveTo>
                <a:lnTo>
                  <a:pt x="15504" y="7302"/>
                </a:lnTo>
                <a:lnTo>
                  <a:pt x="7749" y="14556"/>
                </a:lnTo>
                <a:lnTo>
                  <a:pt x="0" y="14556"/>
                </a:lnTo>
                <a:lnTo>
                  <a:pt x="0" y="7302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49212" y="4395609"/>
            <a:ext cx="300355" cy="154940"/>
          </a:xfrm>
          <a:custGeom>
            <a:avLst/>
            <a:gdLst/>
            <a:ahLst/>
            <a:cxnLst/>
            <a:rect l="l" t="t" r="r" b="b"/>
            <a:pathLst>
              <a:path w="300355" h="154939">
                <a:moveTo>
                  <a:pt x="299746" y="154939"/>
                </a:moveTo>
                <a:lnTo>
                  <a:pt x="0" y="154939"/>
                </a:lnTo>
                <a:lnTo>
                  <a:pt x="0" y="0"/>
                </a:lnTo>
                <a:lnTo>
                  <a:pt x="299746" y="0"/>
                </a:lnTo>
                <a:lnTo>
                  <a:pt x="299746" y="154939"/>
                </a:lnTo>
                <a:close/>
              </a:path>
            </a:pathLst>
          </a:custGeom>
          <a:solidFill>
            <a:srgbClr val="AA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44044" y="4400445"/>
            <a:ext cx="300355" cy="154940"/>
          </a:xfrm>
          <a:custGeom>
            <a:avLst/>
            <a:gdLst/>
            <a:ahLst/>
            <a:cxnLst/>
            <a:rect l="l" t="t" r="r" b="b"/>
            <a:pathLst>
              <a:path w="300355" h="154939">
                <a:moveTo>
                  <a:pt x="299746" y="154939"/>
                </a:moveTo>
                <a:lnTo>
                  <a:pt x="0" y="154939"/>
                </a:lnTo>
                <a:lnTo>
                  <a:pt x="0" y="0"/>
                </a:lnTo>
                <a:lnTo>
                  <a:pt x="299746" y="0"/>
                </a:lnTo>
                <a:lnTo>
                  <a:pt x="299746" y="154939"/>
                </a:lnTo>
                <a:close/>
              </a:path>
            </a:pathLst>
          </a:custGeom>
          <a:solidFill>
            <a:srgbClr val="AA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36291" y="4393181"/>
            <a:ext cx="315595" cy="169545"/>
          </a:xfrm>
          <a:custGeom>
            <a:avLst/>
            <a:gdLst/>
            <a:ahLst/>
            <a:cxnLst/>
            <a:rect l="l" t="t" r="r" b="b"/>
            <a:pathLst>
              <a:path w="315594" h="169545">
                <a:moveTo>
                  <a:pt x="0" y="0"/>
                </a:moveTo>
                <a:lnTo>
                  <a:pt x="315251" y="0"/>
                </a:lnTo>
                <a:lnTo>
                  <a:pt x="315251" y="169481"/>
                </a:lnTo>
                <a:lnTo>
                  <a:pt x="0" y="169482"/>
                </a:lnTo>
                <a:lnTo>
                  <a:pt x="0" y="162203"/>
                </a:lnTo>
                <a:lnTo>
                  <a:pt x="299747" y="162203"/>
                </a:lnTo>
                <a:lnTo>
                  <a:pt x="307499" y="154949"/>
                </a:lnTo>
                <a:lnTo>
                  <a:pt x="299747" y="154949"/>
                </a:lnTo>
                <a:lnTo>
                  <a:pt x="299747" y="14556"/>
                </a:lnTo>
                <a:lnTo>
                  <a:pt x="307499" y="14556"/>
                </a:lnTo>
                <a:lnTo>
                  <a:pt x="299747" y="7254"/>
                </a:lnTo>
                <a:lnTo>
                  <a:pt x="0" y="7254"/>
                </a:lnTo>
                <a:lnTo>
                  <a:pt x="0" y="0"/>
                </a:lnTo>
                <a:close/>
              </a:path>
              <a:path w="315594" h="169545">
                <a:moveTo>
                  <a:pt x="299747" y="154949"/>
                </a:moveTo>
                <a:lnTo>
                  <a:pt x="307499" y="154949"/>
                </a:lnTo>
                <a:lnTo>
                  <a:pt x="299747" y="162203"/>
                </a:lnTo>
                <a:lnTo>
                  <a:pt x="299747" y="154949"/>
                </a:lnTo>
                <a:close/>
              </a:path>
              <a:path w="315594" h="169545">
                <a:moveTo>
                  <a:pt x="15504" y="154949"/>
                </a:moveTo>
                <a:lnTo>
                  <a:pt x="299747" y="154949"/>
                </a:lnTo>
                <a:lnTo>
                  <a:pt x="299747" y="162203"/>
                </a:lnTo>
                <a:lnTo>
                  <a:pt x="15504" y="162203"/>
                </a:lnTo>
                <a:lnTo>
                  <a:pt x="15504" y="154949"/>
                </a:lnTo>
                <a:close/>
              </a:path>
              <a:path w="315594" h="169545">
                <a:moveTo>
                  <a:pt x="15504" y="7254"/>
                </a:moveTo>
                <a:lnTo>
                  <a:pt x="15504" y="162203"/>
                </a:lnTo>
                <a:lnTo>
                  <a:pt x="7749" y="154949"/>
                </a:lnTo>
                <a:lnTo>
                  <a:pt x="0" y="154949"/>
                </a:lnTo>
                <a:lnTo>
                  <a:pt x="0" y="14556"/>
                </a:lnTo>
                <a:lnTo>
                  <a:pt x="7749" y="14556"/>
                </a:lnTo>
                <a:lnTo>
                  <a:pt x="15504" y="7254"/>
                </a:lnTo>
                <a:close/>
              </a:path>
              <a:path w="315594" h="169545">
                <a:moveTo>
                  <a:pt x="0" y="154949"/>
                </a:moveTo>
                <a:lnTo>
                  <a:pt x="7749" y="154949"/>
                </a:lnTo>
                <a:lnTo>
                  <a:pt x="15504" y="162203"/>
                </a:lnTo>
                <a:lnTo>
                  <a:pt x="0" y="162203"/>
                </a:lnTo>
                <a:lnTo>
                  <a:pt x="0" y="154949"/>
                </a:lnTo>
                <a:close/>
              </a:path>
              <a:path w="315594" h="169545">
                <a:moveTo>
                  <a:pt x="299747" y="7254"/>
                </a:moveTo>
                <a:lnTo>
                  <a:pt x="307499" y="14556"/>
                </a:lnTo>
                <a:lnTo>
                  <a:pt x="299747" y="14556"/>
                </a:lnTo>
                <a:lnTo>
                  <a:pt x="299747" y="7254"/>
                </a:lnTo>
                <a:close/>
              </a:path>
              <a:path w="315594" h="169545">
                <a:moveTo>
                  <a:pt x="15504" y="7254"/>
                </a:moveTo>
                <a:lnTo>
                  <a:pt x="299747" y="7254"/>
                </a:lnTo>
                <a:lnTo>
                  <a:pt x="299747" y="14556"/>
                </a:lnTo>
                <a:lnTo>
                  <a:pt x="15504" y="14556"/>
                </a:lnTo>
                <a:lnTo>
                  <a:pt x="15504" y="7254"/>
                </a:lnTo>
                <a:close/>
              </a:path>
              <a:path w="315594" h="169545">
                <a:moveTo>
                  <a:pt x="0" y="7254"/>
                </a:moveTo>
                <a:lnTo>
                  <a:pt x="15504" y="7254"/>
                </a:lnTo>
                <a:lnTo>
                  <a:pt x="7749" y="14556"/>
                </a:lnTo>
                <a:lnTo>
                  <a:pt x="0" y="14556"/>
                </a:lnTo>
                <a:lnTo>
                  <a:pt x="0" y="725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49212" y="4550558"/>
            <a:ext cx="300355" cy="160020"/>
          </a:xfrm>
          <a:custGeom>
            <a:avLst/>
            <a:gdLst/>
            <a:ahLst/>
            <a:cxnLst/>
            <a:rect l="l" t="t" r="r" b="b"/>
            <a:pathLst>
              <a:path w="300355" h="160020">
                <a:moveTo>
                  <a:pt x="299746" y="159785"/>
                </a:moveTo>
                <a:lnTo>
                  <a:pt x="0" y="159785"/>
                </a:lnTo>
                <a:lnTo>
                  <a:pt x="0" y="0"/>
                </a:lnTo>
                <a:lnTo>
                  <a:pt x="299746" y="0"/>
                </a:lnTo>
                <a:lnTo>
                  <a:pt x="299746" y="159785"/>
                </a:lnTo>
                <a:close/>
              </a:path>
            </a:pathLst>
          </a:custGeom>
          <a:solidFill>
            <a:srgbClr val="AA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44044" y="4555399"/>
            <a:ext cx="300355" cy="160020"/>
          </a:xfrm>
          <a:custGeom>
            <a:avLst/>
            <a:gdLst/>
            <a:ahLst/>
            <a:cxnLst/>
            <a:rect l="l" t="t" r="r" b="b"/>
            <a:pathLst>
              <a:path w="300355" h="160020">
                <a:moveTo>
                  <a:pt x="299746" y="159785"/>
                </a:moveTo>
                <a:lnTo>
                  <a:pt x="0" y="159785"/>
                </a:lnTo>
                <a:lnTo>
                  <a:pt x="0" y="0"/>
                </a:lnTo>
                <a:lnTo>
                  <a:pt x="299746" y="0"/>
                </a:lnTo>
                <a:lnTo>
                  <a:pt x="299746" y="159785"/>
                </a:lnTo>
                <a:close/>
              </a:path>
            </a:pathLst>
          </a:custGeom>
          <a:solidFill>
            <a:srgbClr val="AA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36291" y="4548130"/>
            <a:ext cx="315595" cy="174625"/>
          </a:xfrm>
          <a:custGeom>
            <a:avLst/>
            <a:gdLst/>
            <a:ahLst/>
            <a:cxnLst/>
            <a:rect l="l" t="t" r="r" b="b"/>
            <a:pathLst>
              <a:path w="315594" h="174625">
                <a:moveTo>
                  <a:pt x="0" y="0"/>
                </a:moveTo>
                <a:lnTo>
                  <a:pt x="315251" y="0"/>
                </a:lnTo>
                <a:lnTo>
                  <a:pt x="315251" y="174318"/>
                </a:lnTo>
                <a:lnTo>
                  <a:pt x="0" y="174318"/>
                </a:lnTo>
                <a:lnTo>
                  <a:pt x="0" y="167054"/>
                </a:lnTo>
                <a:lnTo>
                  <a:pt x="299747" y="167054"/>
                </a:lnTo>
                <a:lnTo>
                  <a:pt x="307499" y="159790"/>
                </a:lnTo>
                <a:lnTo>
                  <a:pt x="299747" y="159790"/>
                </a:lnTo>
                <a:lnTo>
                  <a:pt x="299747" y="14532"/>
                </a:lnTo>
                <a:lnTo>
                  <a:pt x="307499" y="14532"/>
                </a:lnTo>
                <a:lnTo>
                  <a:pt x="299747" y="7254"/>
                </a:lnTo>
                <a:lnTo>
                  <a:pt x="0" y="7254"/>
                </a:lnTo>
                <a:lnTo>
                  <a:pt x="0" y="0"/>
                </a:lnTo>
                <a:close/>
              </a:path>
              <a:path w="315594" h="174625">
                <a:moveTo>
                  <a:pt x="299747" y="159790"/>
                </a:moveTo>
                <a:lnTo>
                  <a:pt x="307499" y="159790"/>
                </a:lnTo>
                <a:lnTo>
                  <a:pt x="299747" y="167054"/>
                </a:lnTo>
                <a:lnTo>
                  <a:pt x="299747" y="159790"/>
                </a:lnTo>
                <a:close/>
              </a:path>
              <a:path w="315594" h="174625">
                <a:moveTo>
                  <a:pt x="15504" y="159790"/>
                </a:moveTo>
                <a:lnTo>
                  <a:pt x="299747" y="159790"/>
                </a:lnTo>
                <a:lnTo>
                  <a:pt x="299747" y="167054"/>
                </a:lnTo>
                <a:lnTo>
                  <a:pt x="15504" y="167054"/>
                </a:lnTo>
                <a:lnTo>
                  <a:pt x="15504" y="159790"/>
                </a:lnTo>
                <a:close/>
              </a:path>
              <a:path w="315594" h="174625">
                <a:moveTo>
                  <a:pt x="15504" y="7254"/>
                </a:moveTo>
                <a:lnTo>
                  <a:pt x="15504" y="167054"/>
                </a:lnTo>
                <a:lnTo>
                  <a:pt x="7749" y="159790"/>
                </a:lnTo>
                <a:lnTo>
                  <a:pt x="0" y="159790"/>
                </a:lnTo>
                <a:lnTo>
                  <a:pt x="0" y="14532"/>
                </a:lnTo>
                <a:lnTo>
                  <a:pt x="7749" y="14532"/>
                </a:lnTo>
                <a:lnTo>
                  <a:pt x="15504" y="7254"/>
                </a:lnTo>
                <a:close/>
              </a:path>
              <a:path w="315594" h="174625">
                <a:moveTo>
                  <a:pt x="0" y="159790"/>
                </a:moveTo>
                <a:lnTo>
                  <a:pt x="7749" y="159790"/>
                </a:lnTo>
                <a:lnTo>
                  <a:pt x="15504" y="167054"/>
                </a:lnTo>
                <a:lnTo>
                  <a:pt x="0" y="167054"/>
                </a:lnTo>
                <a:lnTo>
                  <a:pt x="0" y="159790"/>
                </a:lnTo>
                <a:close/>
              </a:path>
              <a:path w="315594" h="174625">
                <a:moveTo>
                  <a:pt x="299747" y="7254"/>
                </a:moveTo>
                <a:lnTo>
                  <a:pt x="307499" y="14532"/>
                </a:lnTo>
                <a:lnTo>
                  <a:pt x="299747" y="14532"/>
                </a:lnTo>
                <a:lnTo>
                  <a:pt x="299747" y="7254"/>
                </a:lnTo>
                <a:close/>
              </a:path>
              <a:path w="315594" h="174625">
                <a:moveTo>
                  <a:pt x="15504" y="7254"/>
                </a:moveTo>
                <a:lnTo>
                  <a:pt x="299747" y="7254"/>
                </a:lnTo>
                <a:lnTo>
                  <a:pt x="299747" y="14532"/>
                </a:lnTo>
                <a:lnTo>
                  <a:pt x="15504" y="14532"/>
                </a:lnTo>
                <a:lnTo>
                  <a:pt x="15504" y="7254"/>
                </a:lnTo>
                <a:close/>
              </a:path>
              <a:path w="315594" h="174625">
                <a:moveTo>
                  <a:pt x="0" y="7254"/>
                </a:moveTo>
                <a:lnTo>
                  <a:pt x="15504" y="7254"/>
                </a:lnTo>
                <a:lnTo>
                  <a:pt x="7749" y="14532"/>
                </a:lnTo>
                <a:lnTo>
                  <a:pt x="0" y="14532"/>
                </a:lnTo>
                <a:lnTo>
                  <a:pt x="0" y="725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49212" y="4710344"/>
            <a:ext cx="300355" cy="154940"/>
          </a:xfrm>
          <a:custGeom>
            <a:avLst/>
            <a:gdLst/>
            <a:ahLst/>
            <a:cxnLst/>
            <a:rect l="l" t="t" r="r" b="b"/>
            <a:pathLst>
              <a:path w="300355" h="154939">
                <a:moveTo>
                  <a:pt x="299746" y="154939"/>
                </a:moveTo>
                <a:lnTo>
                  <a:pt x="0" y="154939"/>
                </a:lnTo>
                <a:lnTo>
                  <a:pt x="0" y="0"/>
                </a:lnTo>
                <a:lnTo>
                  <a:pt x="299746" y="0"/>
                </a:lnTo>
                <a:lnTo>
                  <a:pt x="299746" y="154939"/>
                </a:lnTo>
                <a:close/>
              </a:path>
            </a:pathLst>
          </a:custGeom>
          <a:solidFill>
            <a:srgbClr val="AA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44044" y="4715185"/>
            <a:ext cx="300355" cy="154940"/>
          </a:xfrm>
          <a:custGeom>
            <a:avLst/>
            <a:gdLst/>
            <a:ahLst/>
            <a:cxnLst/>
            <a:rect l="l" t="t" r="r" b="b"/>
            <a:pathLst>
              <a:path w="300355" h="154939">
                <a:moveTo>
                  <a:pt x="299746" y="154939"/>
                </a:moveTo>
                <a:lnTo>
                  <a:pt x="0" y="154939"/>
                </a:lnTo>
                <a:lnTo>
                  <a:pt x="0" y="0"/>
                </a:lnTo>
                <a:lnTo>
                  <a:pt x="299746" y="0"/>
                </a:lnTo>
                <a:lnTo>
                  <a:pt x="299746" y="154939"/>
                </a:lnTo>
                <a:close/>
              </a:path>
            </a:pathLst>
          </a:custGeom>
          <a:solidFill>
            <a:srgbClr val="AA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36291" y="4707921"/>
            <a:ext cx="315595" cy="169545"/>
          </a:xfrm>
          <a:custGeom>
            <a:avLst/>
            <a:gdLst/>
            <a:ahLst/>
            <a:cxnLst/>
            <a:rect l="l" t="t" r="r" b="b"/>
            <a:pathLst>
              <a:path w="315594" h="169545">
                <a:moveTo>
                  <a:pt x="0" y="0"/>
                </a:moveTo>
                <a:lnTo>
                  <a:pt x="315251" y="0"/>
                </a:lnTo>
                <a:lnTo>
                  <a:pt x="315251" y="169467"/>
                </a:lnTo>
                <a:lnTo>
                  <a:pt x="0" y="169467"/>
                </a:lnTo>
                <a:lnTo>
                  <a:pt x="0" y="162203"/>
                </a:lnTo>
                <a:lnTo>
                  <a:pt x="299747" y="162203"/>
                </a:lnTo>
                <a:lnTo>
                  <a:pt x="307499" y="154939"/>
                </a:lnTo>
                <a:lnTo>
                  <a:pt x="299747" y="154939"/>
                </a:lnTo>
                <a:lnTo>
                  <a:pt x="299747" y="14527"/>
                </a:lnTo>
                <a:lnTo>
                  <a:pt x="307499" y="14527"/>
                </a:lnTo>
                <a:lnTo>
                  <a:pt x="299747" y="7263"/>
                </a:lnTo>
                <a:lnTo>
                  <a:pt x="0" y="7263"/>
                </a:lnTo>
                <a:lnTo>
                  <a:pt x="0" y="0"/>
                </a:lnTo>
                <a:close/>
              </a:path>
              <a:path w="315594" h="169545">
                <a:moveTo>
                  <a:pt x="299747" y="154939"/>
                </a:moveTo>
                <a:lnTo>
                  <a:pt x="307499" y="154939"/>
                </a:lnTo>
                <a:lnTo>
                  <a:pt x="299747" y="162203"/>
                </a:lnTo>
                <a:lnTo>
                  <a:pt x="299747" y="154939"/>
                </a:lnTo>
                <a:close/>
              </a:path>
              <a:path w="315594" h="169545">
                <a:moveTo>
                  <a:pt x="15504" y="154939"/>
                </a:moveTo>
                <a:lnTo>
                  <a:pt x="299747" y="154939"/>
                </a:lnTo>
                <a:lnTo>
                  <a:pt x="299747" y="162203"/>
                </a:lnTo>
                <a:lnTo>
                  <a:pt x="15504" y="162203"/>
                </a:lnTo>
                <a:lnTo>
                  <a:pt x="15504" y="154939"/>
                </a:lnTo>
                <a:close/>
              </a:path>
              <a:path w="315594" h="169545">
                <a:moveTo>
                  <a:pt x="15504" y="7263"/>
                </a:moveTo>
                <a:lnTo>
                  <a:pt x="15504" y="162203"/>
                </a:lnTo>
                <a:lnTo>
                  <a:pt x="7749" y="154939"/>
                </a:lnTo>
                <a:lnTo>
                  <a:pt x="0" y="154939"/>
                </a:lnTo>
                <a:lnTo>
                  <a:pt x="0" y="14527"/>
                </a:lnTo>
                <a:lnTo>
                  <a:pt x="7749" y="14527"/>
                </a:lnTo>
                <a:lnTo>
                  <a:pt x="15504" y="7263"/>
                </a:lnTo>
                <a:close/>
              </a:path>
              <a:path w="315594" h="169545">
                <a:moveTo>
                  <a:pt x="0" y="154939"/>
                </a:moveTo>
                <a:lnTo>
                  <a:pt x="7749" y="154939"/>
                </a:lnTo>
                <a:lnTo>
                  <a:pt x="15504" y="162203"/>
                </a:lnTo>
                <a:lnTo>
                  <a:pt x="0" y="162203"/>
                </a:lnTo>
                <a:lnTo>
                  <a:pt x="0" y="154939"/>
                </a:lnTo>
                <a:close/>
              </a:path>
              <a:path w="315594" h="169545">
                <a:moveTo>
                  <a:pt x="299747" y="7263"/>
                </a:moveTo>
                <a:lnTo>
                  <a:pt x="307499" y="14527"/>
                </a:lnTo>
                <a:lnTo>
                  <a:pt x="299747" y="14527"/>
                </a:lnTo>
                <a:lnTo>
                  <a:pt x="299747" y="7263"/>
                </a:lnTo>
                <a:close/>
              </a:path>
              <a:path w="315594" h="169545">
                <a:moveTo>
                  <a:pt x="15504" y="7263"/>
                </a:moveTo>
                <a:lnTo>
                  <a:pt x="299747" y="7263"/>
                </a:lnTo>
                <a:lnTo>
                  <a:pt x="299747" y="14527"/>
                </a:lnTo>
                <a:lnTo>
                  <a:pt x="15504" y="14527"/>
                </a:lnTo>
                <a:lnTo>
                  <a:pt x="15504" y="7263"/>
                </a:lnTo>
                <a:close/>
              </a:path>
              <a:path w="315594" h="169545">
                <a:moveTo>
                  <a:pt x="0" y="7263"/>
                </a:moveTo>
                <a:lnTo>
                  <a:pt x="15504" y="7263"/>
                </a:lnTo>
                <a:lnTo>
                  <a:pt x="7749" y="14527"/>
                </a:lnTo>
                <a:lnTo>
                  <a:pt x="0" y="14527"/>
                </a:lnTo>
                <a:lnTo>
                  <a:pt x="0" y="726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749212" y="4865286"/>
            <a:ext cx="300355" cy="154940"/>
          </a:xfrm>
          <a:custGeom>
            <a:avLst/>
            <a:gdLst/>
            <a:ahLst/>
            <a:cxnLst/>
            <a:rect l="l" t="t" r="r" b="b"/>
            <a:pathLst>
              <a:path w="300355" h="154939">
                <a:moveTo>
                  <a:pt x="299746" y="154939"/>
                </a:moveTo>
                <a:lnTo>
                  <a:pt x="0" y="154939"/>
                </a:lnTo>
                <a:lnTo>
                  <a:pt x="0" y="0"/>
                </a:lnTo>
                <a:lnTo>
                  <a:pt x="299746" y="0"/>
                </a:lnTo>
                <a:lnTo>
                  <a:pt x="299746" y="154939"/>
                </a:lnTo>
                <a:close/>
              </a:path>
            </a:pathLst>
          </a:custGeom>
          <a:solidFill>
            <a:srgbClr val="AA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44044" y="4870128"/>
            <a:ext cx="300355" cy="154940"/>
          </a:xfrm>
          <a:custGeom>
            <a:avLst/>
            <a:gdLst/>
            <a:ahLst/>
            <a:cxnLst/>
            <a:rect l="l" t="t" r="r" b="b"/>
            <a:pathLst>
              <a:path w="300355" h="154939">
                <a:moveTo>
                  <a:pt x="299746" y="154939"/>
                </a:moveTo>
                <a:lnTo>
                  <a:pt x="0" y="154939"/>
                </a:lnTo>
                <a:lnTo>
                  <a:pt x="0" y="0"/>
                </a:lnTo>
                <a:lnTo>
                  <a:pt x="299746" y="0"/>
                </a:lnTo>
                <a:lnTo>
                  <a:pt x="299746" y="154939"/>
                </a:lnTo>
                <a:close/>
              </a:path>
            </a:pathLst>
          </a:custGeom>
          <a:solidFill>
            <a:srgbClr val="AA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736291" y="4862860"/>
            <a:ext cx="315595" cy="169545"/>
          </a:xfrm>
          <a:custGeom>
            <a:avLst/>
            <a:gdLst/>
            <a:ahLst/>
            <a:cxnLst/>
            <a:rect l="l" t="t" r="r" b="b"/>
            <a:pathLst>
              <a:path w="315594" h="169545">
                <a:moveTo>
                  <a:pt x="0" y="0"/>
                </a:moveTo>
                <a:lnTo>
                  <a:pt x="315251" y="0"/>
                </a:lnTo>
                <a:lnTo>
                  <a:pt x="315251" y="169469"/>
                </a:lnTo>
                <a:lnTo>
                  <a:pt x="0" y="169469"/>
                </a:lnTo>
                <a:lnTo>
                  <a:pt x="0" y="162206"/>
                </a:lnTo>
                <a:lnTo>
                  <a:pt x="299747" y="162206"/>
                </a:lnTo>
                <a:lnTo>
                  <a:pt x="307499" y="154943"/>
                </a:lnTo>
                <a:lnTo>
                  <a:pt x="299747" y="154943"/>
                </a:lnTo>
                <a:lnTo>
                  <a:pt x="299747" y="14527"/>
                </a:lnTo>
                <a:lnTo>
                  <a:pt x="307499" y="14527"/>
                </a:lnTo>
                <a:lnTo>
                  <a:pt x="299747" y="7263"/>
                </a:lnTo>
                <a:lnTo>
                  <a:pt x="0" y="7263"/>
                </a:lnTo>
                <a:lnTo>
                  <a:pt x="0" y="0"/>
                </a:lnTo>
                <a:close/>
              </a:path>
              <a:path w="315594" h="169545">
                <a:moveTo>
                  <a:pt x="299747" y="154943"/>
                </a:moveTo>
                <a:lnTo>
                  <a:pt x="307499" y="154943"/>
                </a:lnTo>
                <a:lnTo>
                  <a:pt x="299747" y="162206"/>
                </a:lnTo>
                <a:lnTo>
                  <a:pt x="299747" y="154943"/>
                </a:lnTo>
                <a:close/>
              </a:path>
              <a:path w="315594" h="169545">
                <a:moveTo>
                  <a:pt x="15504" y="154943"/>
                </a:moveTo>
                <a:lnTo>
                  <a:pt x="299747" y="154943"/>
                </a:lnTo>
                <a:lnTo>
                  <a:pt x="299747" y="162206"/>
                </a:lnTo>
                <a:lnTo>
                  <a:pt x="15504" y="162206"/>
                </a:lnTo>
                <a:lnTo>
                  <a:pt x="15504" y="154943"/>
                </a:lnTo>
                <a:close/>
              </a:path>
              <a:path w="315594" h="169545">
                <a:moveTo>
                  <a:pt x="15504" y="7263"/>
                </a:moveTo>
                <a:lnTo>
                  <a:pt x="15504" y="162206"/>
                </a:lnTo>
                <a:lnTo>
                  <a:pt x="7749" y="154943"/>
                </a:lnTo>
                <a:lnTo>
                  <a:pt x="0" y="154943"/>
                </a:lnTo>
                <a:lnTo>
                  <a:pt x="0" y="14527"/>
                </a:lnTo>
                <a:lnTo>
                  <a:pt x="7749" y="14527"/>
                </a:lnTo>
                <a:lnTo>
                  <a:pt x="15504" y="7263"/>
                </a:lnTo>
                <a:close/>
              </a:path>
              <a:path w="315594" h="169545">
                <a:moveTo>
                  <a:pt x="0" y="154943"/>
                </a:moveTo>
                <a:lnTo>
                  <a:pt x="7749" y="154943"/>
                </a:lnTo>
                <a:lnTo>
                  <a:pt x="15504" y="162206"/>
                </a:lnTo>
                <a:lnTo>
                  <a:pt x="0" y="162206"/>
                </a:lnTo>
                <a:lnTo>
                  <a:pt x="0" y="154943"/>
                </a:lnTo>
                <a:close/>
              </a:path>
              <a:path w="315594" h="169545">
                <a:moveTo>
                  <a:pt x="299747" y="7263"/>
                </a:moveTo>
                <a:lnTo>
                  <a:pt x="307499" y="14527"/>
                </a:lnTo>
                <a:lnTo>
                  <a:pt x="299747" y="14527"/>
                </a:lnTo>
                <a:lnTo>
                  <a:pt x="299747" y="7263"/>
                </a:lnTo>
                <a:close/>
              </a:path>
              <a:path w="315594" h="169545">
                <a:moveTo>
                  <a:pt x="15504" y="7263"/>
                </a:moveTo>
                <a:lnTo>
                  <a:pt x="299747" y="7263"/>
                </a:lnTo>
                <a:lnTo>
                  <a:pt x="299747" y="14527"/>
                </a:lnTo>
                <a:lnTo>
                  <a:pt x="15504" y="14527"/>
                </a:lnTo>
                <a:lnTo>
                  <a:pt x="15504" y="7263"/>
                </a:lnTo>
                <a:close/>
              </a:path>
              <a:path w="315594" h="169545">
                <a:moveTo>
                  <a:pt x="0" y="7263"/>
                </a:moveTo>
                <a:lnTo>
                  <a:pt x="15504" y="7263"/>
                </a:lnTo>
                <a:lnTo>
                  <a:pt x="7749" y="14527"/>
                </a:lnTo>
                <a:lnTo>
                  <a:pt x="0" y="14527"/>
                </a:lnTo>
                <a:lnTo>
                  <a:pt x="0" y="726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37843" y="4090595"/>
            <a:ext cx="15875" cy="154940"/>
          </a:xfrm>
          <a:custGeom>
            <a:avLst/>
            <a:gdLst/>
            <a:ahLst/>
            <a:cxnLst/>
            <a:rect l="l" t="t" r="r" b="b"/>
            <a:pathLst>
              <a:path w="15875" h="154939">
                <a:moveTo>
                  <a:pt x="15504" y="0"/>
                </a:moveTo>
                <a:lnTo>
                  <a:pt x="0" y="0"/>
                </a:lnTo>
                <a:lnTo>
                  <a:pt x="0" y="154939"/>
                </a:lnTo>
                <a:lnTo>
                  <a:pt x="15504" y="154939"/>
                </a:lnTo>
                <a:lnTo>
                  <a:pt x="15504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839649" y="4245500"/>
            <a:ext cx="15875" cy="150495"/>
          </a:xfrm>
          <a:custGeom>
            <a:avLst/>
            <a:gdLst/>
            <a:ahLst/>
            <a:cxnLst/>
            <a:rect l="l" t="t" r="r" b="b"/>
            <a:pathLst>
              <a:path w="15875" h="150495">
                <a:moveTo>
                  <a:pt x="15504" y="0"/>
                </a:moveTo>
                <a:lnTo>
                  <a:pt x="0" y="0"/>
                </a:lnTo>
                <a:lnTo>
                  <a:pt x="0" y="150098"/>
                </a:lnTo>
                <a:lnTo>
                  <a:pt x="15504" y="150098"/>
                </a:lnTo>
                <a:lnTo>
                  <a:pt x="15504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37843" y="4405286"/>
            <a:ext cx="15875" cy="150495"/>
          </a:xfrm>
          <a:custGeom>
            <a:avLst/>
            <a:gdLst/>
            <a:ahLst/>
            <a:cxnLst/>
            <a:rect l="l" t="t" r="r" b="b"/>
            <a:pathLst>
              <a:path w="15875" h="150495">
                <a:moveTo>
                  <a:pt x="15504" y="0"/>
                </a:moveTo>
                <a:lnTo>
                  <a:pt x="0" y="0"/>
                </a:lnTo>
                <a:lnTo>
                  <a:pt x="0" y="150098"/>
                </a:lnTo>
                <a:lnTo>
                  <a:pt x="15504" y="150098"/>
                </a:lnTo>
                <a:lnTo>
                  <a:pt x="15504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839649" y="4555404"/>
            <a:ext cx="15875" cy="154940"/>
          </a:xfrm>
          <a:custGeom>
            <a:avLst/>
            <a:gdLst/>
            <a:ahLst/>
            <a:cxnLst/>
            <a:rect l="l" t="t" r="r" b="b"/>
            <a:pathLst>
              <a:path w="15875" h="154939">
                <a:moveTo>
                  <a:pt x="15504" y="0"/>
                </a:moveTo>
                <a:lnTo>
                  <a:pt x="0" y="0"/>
                </a:lnTo>
                <a:lnTo>
                  <a:pt x="0" y="154939"/>
                </a:lnTo>
                <a:lnTo>
                  <a:pt x="15504" y="154939"/>
                </a:lnTo>
                <a:lnTo>
                  <a:pt x="15504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37843" y="4715185"/>
            <a:ext cx="15875" cy="154940"/>
          </a:xfrm>
          <a:custGeom>
            <a:avLst/>
            <a:gdLst/>
            <a:ahLst/>
            <a:cxnLst/>
            <a:rect l="l" t="t" r="r" b="b"/>
            <a:pathLst>
              <a:path w="15875" h="154939">
                <a:moveTo>
                  <a:pt x="15504" y="0"/>
                </a:moveTo>
                <a:lnTo>
                  <a:pt x="0" y="0"/>
                </a:lnTo>
                <a:lnTo>
                  <a:pt x="0" y="154939"/>
                </a:lnTo>
                <a:lnTo>
                  <a:pt x="15504" y="154939"/>
                </a:lnTo>
                <a:lnTo>
                  <a:pt x="15504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839649" y="4870126"/>
            <a:ext cx="15875" cy="150495"/>
          </a:xfrm>
          <a:custGeom>
            <a:avLst/>
            <a:gdLst/>
            <a:ahLst/>
            <a:cxnLst/>
            <a:rect l="l" t="t" r="r" b="b"/>
            <a:pathLst>
              <a:path w="15875" h="150495">
                <a:moveTo>
                  <a:pt x="15504" y="0"/>
                </a:moveTo>
                <a:lnTo>
                  <a:pt x="0" y="0"/>
                </a:lnTo>
                <a:lnTo>
                  <a:pt x="0" y="150098"/>
                </a:lnTo>
                <a:lnTo>
                  <a:pt x="15504" y="150098"/>
                </a:lnTo>
                <a:lnTo>
                  <a:pt x="15504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37318" y="3887226"/>
            <a:ext cx="511809" cy="198755"/>
          </a:xfrm>
          <a:custGeom>
            <a:avLst/>
            <a:gdLst/>
            <a:ahLst/>
            <a:cxnLst/>
            <a:rect l="l" t="t" r="r" b="b"/>
            <a:pathLst>
              <a:path w="511810" h="198754">
                <a:moveTo>
                  <a:pt x="0" y="0"/>
                </a:moveTo>
                <a:lnTo>
                  <a:pt x="294581" y="0"/>
                </a:lnTo>
                <a:lnTo>
                  <a:pt x="511639" y="198522"/>
                </a:lnTo>
                <a:lnTo>
                  <a:pt x="217061" y="198522"/>
                </a:lnTo>
                <a:lnTo>
                  <a:pt x="0" y="0"/>
                </a:lnTo>
                <a:close/>
              </a:path>
            </a:pathLst>
          </a:custGeom>
          <a:solidFill>
            <a:srgbClr val="FF5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32138" y="3892062"/>
            <a:ext cx="511809" cy="198755"/>
          </a:xfrm>
          <a:custGeom>
            <a:avLst/>
            <a:gdLst/>
            <a:ahLst/>
            <a:cxnLst/>
            <a:rect l="l" t="t" r="r" b="b"/>
            <a:pathLst>
              <a:path w="511810" h="198754">
                <a:moveTo>
                  <a:pt x="0" y="0"/>
                </a:moveTo>
                <a:lnTo>
                  <a:pt x="294591" y="0"/>
                </a:lnTo>
                <a:lnTo>
                  <a:pt x="511651" y="198522"/>
                </a:lnTo>
                <a:lnTo>
                  <a:pt x="217071" y="198522"/>
                </a:lnTo>
                <a:lnTo>
                  <a:pt x="0" y="0"/>
                </a:lnTo>
                <a:close/>
              </a:path>
            </a:pathLst>
          </a:custGeom>
          <a:solidFill>
            <a:srgbClr val="FF54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22232" y="3887758"/>
            <a:ext cx="527685" cy="210185"/>
          </a:xfrm>
          <a:custGeom>
            <a:avLst/>
            <a:gdLst/>
            <a:ahLst/>
            <a:cxnLst/>
            <a:rect l="l" t="t" r="r" b="b"/>
            <a:pathLst>
              <a:path w="527685" h="210185">
                <a:moveTo>
                  <a:pt x="16338" y="0"/>
                </a:moveTo>
                <a:lnTo>
                  <a:pt x="310881" y="0"/>
                </a:lnTo>
                <a:lnTo>
                  <a:pt x="527291" y="197913"/>
                </a:lnTo>
                <a:lnTo>
                  <a:pt x="527291" y="210080"/>
                </a:lnTo>
                <a:lnTo>
                  <a:pt x="223820" y="210081"/>
                </a:lnTo>
                <a:lnTo>
                  <a:pt x="221546" y="208001"/>
                </a:lnTo>
                <a:lnTo>
                  <a:pt x="516142" y="208001"/>
                </a:lnTo>
                <a:lnTo>
                  <a:pt x="521557" y="195572"/>
                </a:lnTo>
                <a:lnTo>
                  <a:pt x="502553" y="195572"/>
                </a:lnTo>
                <a:lnTo>
                  <a:pt x="301359" y="11558"/>
                </a:lnTo>
                <a:lnTo>
                  <a:pt x="304497" y="11558"/>
                </a:lnTo>
                <a:lnTo>
                  <a:pt x="299085" y="9478"/>
                </a:lnTo>
                <a:lnTo>
                  <a:pt x="26702" y="9478"/>
                </a:lnTo>
                <a:lnTo>
                  <a:pt x="16338" y="0"/>
                </a:lnTo>
                <a:close/>
              </a:path>
              <a:path w="527685" h="210185">
                <a:moveTo>
                  <a:pt x="502553" y="195572"/>
                </a:moveTo>
                <a:lnTo>
                  <a:pt x="521557" y="195572"/>
                </a:lnTo>
                <a:lnTo>
                  <a:pt x="516142" y="208001"/>
                </a:lnTo>
                <a:lnTo>
                  <a:pt x="502553" y="195572"/>
                </a:lnTo>
                <a:close/>
              </a:path>
              <a:path w="527685" h="210185">
                <a:moveTo>
                  <a:pt x="230169" y="195572"/>
                </a:moveTo>
                <a:lnTo>
                  <a:pt x="502553" y="195572"/>
                </a:lnTo>
                <a:lnTo>
                  <a:pt x="516142" y="208001"/>
                </a:lnTo>
                <a:lnTo>
                  <a:pt x="221546" y="208001"/>
                </a:lnTo>
                <a:lnTo>
                  <a:pt x="210176" y="197603"/>
                </a:lnTo>
                <a:lnTo>
                  <a:pt x="232390" y="197603"/>
                </a:lnTo>
                <a:lnTo>
                  <a:pt x="230169" y="195572"/>
                </a:lnTo>
                <a:close/>
              </a:path>
              <a:path w="527685" h="210185">
                <a:moveTo>
                  <a:pt x="14934" y="0"/>
                </a:moveTo>
                <a:lnTo>
                  <a:pt x="16338" y="0"/>
                </a:lnTo>
                <a:lnTo>
                  <a:pt x="232390" y="197603"/>
                </a:lnTo>
                <a:lnTo>
                  <a:pt x="226977" y="195572"/>
                </a:lnTo>
                <a:lnTo>
                  <a:pt x="207955" y="195572"/>
                </a:lnTo>
                <a:lnTo>
                  <a:pt x="6732" y="11558"/>
                </a:lnTo>
                <a:lnTo>
                  <a:pt x="9906" y="11558"/>
                </a:lnTo>
                <a:lnTo>
                  <a:pt x="14934" y="0"/>
                </a:lnTo>
                <a:close/>
              </a:path>
              <a:path w="527685" h="210185">
                <a:moveTo>
                  <a:pt x="207955" y="195572"/>
                </a:moveTo>
                <a:lnTo>
                  <a:pt x="226977" y="195572"/>
                </a:lnTo>
                <a:lnTo>
                  <a:pt x="232390" y="197603"/>
                </a:lnTo>
                <a:lnTo>
                  <a:pt x="210176" y="197603"/>
                </a:lnTo>
                <a:lnTo>
                  <a:pt x="207955" y="195572"/>
                </a:lnTo>
                <a:close/>
              </a:path>
              <a:path w="527685" h="210185">
                <a:moveTo>
                  <a:pt x="299085" y="9478"/>
                </a:moveTo>
                <a:lnTo>
                  <a:pt x="304497" y="11558"/>
                </a:lnTo>
                <a:lnTo>
                  <a:pt x="301359" y="11558"/>
                </a:lnTo>
                <a:lnTo>
                  <a:pt x="299085" y="9478"/>
                </a:lnTo>
                <a:close/>
              </a:path>
              <a:path w="527685" h="210185">
                <a:moveTo>
                  <a:pt x="26702" y="9478"/>
                </a:moveTo>
                <a:lnTo>
                  <a:pt x="299085" y="9478"/>
                </a:lnTo>
                <a:lnTo>
                  <a:pt x="301359" y="11558"/>
                </a:lnTo>
                <a:lnTo>
                  <a:pt x="28975" y="11558"/>
                </a:lnTo>
                <a:lnTo>
                  <a:pt x="26702" y="9478"/>
                </a:lnTo>
                <a:close/>
              </a:path>
              <a:path w="527685" h="210185">
                <a:moveTo>
                  <a:pt x="0" y="0"/>
                </a:moveTo>
                <a:lnTo>
                  <a:pt x="14934" y="0"/>
                </a:lnTo>
                <a:lnTo>
                  <a:pt x="9906" y="11558"/>
                </a:lnTo>
                <a:lnTo>
                  <a:pt x="6732" y="11558"/>
                </a:lnTo>
                <a:lnTo>
                  <a:pt x="0" y="5401"/>
                </a:lnTo>
                <a:lnTo>
                  <a:pt x="0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66520" y="3892052"/>
            <a:ext cx="284242" cy="2082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56716" y="4233671"/>
            <a:ext cx="633984" cy="460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5632" y="4405884"/>
            <a:ext cx="352044" cy="284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764279" y="3986784"/>
            <a:ext cx="1014234" cy="9883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999738" y="4261484"/>
            <a:ext cx="54864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F243E"/>
                </a:solidFill>
                <a:latin typeface="굴림"/>
                <a:cs typeface="굴림"/>
              </a:rPr>
              <a:t>Web</a:t>
            </a:r>
            <a:endParaRPr sz="1400">
              <a:latin typeface="굴림"/>
              <a:cs typeface="굴림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0F243E"/>
                </a:solidFill>
                <a:latin typeface="굴림"/>
                <a:cs typeface="굴림"/>
              </a:rPr>
              <a:t>Server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792468" y="3864864"/>
            <a:ext cx="1443990" cy="12870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94576" y="4047718"/>
            <a:ext cx="1241298" cy="4869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108952" y="4231894"/>
            <a:ext cx="815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굴림"/>
                <a:cs typeface="굴림"/>
              </a:rPr>
              <a:t>DATABASE</a:t>
            </a:r>
            <a:endParaRPr sz="1200">
              <a:latin typeface="굴림"/>
              <a:cs typeface="굴림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894576" y="4565878"/>
            <a:ext cx="1241298" cy="485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108952" y="4749165"/>
            <a:ext cx="815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굴림"/>
                <a:cs typeface="굴림"/>
              </a:rPr>
              <a:t>DATABASE</a:t>
            </a:r>
            <a:endParaRPr sz="1200">
              <a:latin typeface="굴림"/>
              <a:cs typeface="굴림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039615" y="3623309"/>
            <a:ext cx="5607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HY헤드라인M"/>
                <a:cs typeface="HY헤드라인M"/>
              </a:rPr>
              <a:t>웹서버</a:t>
            </a:r>
            <a:endParaRPr sz="1400">
              <a:latin typeface="HY헤드라인M"/>
              <a:cs typeface="HY헤드라인M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203693" y="3623309"/>
            <a:ext cx="604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HY헤드라인M"/>
                <a:cs typeface="HY헤드라인M"/>
              </a:rPr>
              <a:t>DB</a:t>
            </a:r>
            <a:r>
              <a:rPr sz="1400" dirty="0">
                <a:latin typeface="HY헤드라인M"/>
                <a:cs typeface="HY헤드라인M"/>
              </a:rPr>
              <a:t>서버</a:t>
            </a:r>
            <a:endParaRPr sz="1400">
              <a:latin typeface="HY헤드라인M"/>
              <a:cs typeface="HY헤드라인M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339078" y="4150614"/>
            <a:ext cx="436245" cy="83820"/>
          </a:xfrm>
          <a:custGeom>
            <a:avLst/>
            <a:gdLst/>
            <a:ahLst/>
            <a:cxnLst/>
            <a:rect l="l" t="t" r="r" b="b"/>
            <a:pathLst>
              <a:path w="436245" h="83820">
                <a:moveTo>
                  <a:pt x="41910" y="0"/>
                </a:moveTo>
                <a:lnTo>
                  <a:pt x="0" y="41910"/>
                </a:lnTo>
                <a:lnTo>
                  <a:pt x="41910" y="83819"/>
                </a:lnTo>
                <a:lnTo>
                  <a:pt x="41910" y="62865"/>
                </a:lnTo>
                <a:lnTo>
                  <a:pt x="414908" y="62865"/>
                </a:lnTo>
                <a:lnTo>
                  <a:pt x="435864" y="41910"/>
                </a:lnTo>
                <a:lnTo>
                  <a:pt x="414908" y="20955"/>
                </a:lnTo>
                <a:lnTo>
                  <a:pt x="41910" y="20955"/>
                </a:lnTo>
                <a:lnTo>
                  <a:pt x="41910" y="0"/>
                </a:lnTo>
                <a:close/>
              </a:path>
              <a:path w="436245" h="83820">
                <a:moveTo>
                  <a:pt x="414908" y="62865"/>
                </a:moveTo>
                <a:lnTo>
                  <a:pt x="393953" y="62865"/>
                </a:lnTo>
                <a:lnTo>
                  <a:pt x="393953" y="83819"/>
                </a:lnTo>
                <a:lnTo>
                  <a:pt x="414908" y="62865"/>
                </a:lnTo>
                <a:close/>
              </a:path>
              <a:path w="436245" h="83820">
                <a:moveTo>
                  <a:pt x="393953" y="0"/>
                </a:moveTo>
                <a:lnTo>
                  <a:pt x="393953" y="20955"/>
                </a:lnTo>
                <a:lnTo>
                  <a:pt x="414908" y="20955"/>
                </a:lnTo>
                <a:lnTo>
                  <a:pt x="393953" y="0"/>
                </a:lnTo>
                <a:close/>
              </a:path>
            </a:pathLst>
          </a:custGeom>
          <a:solidFill>
            <a:srgbClr val="F1DC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339078" y="4150614"/>
            <a:ext cx="436245" cy="83820"/>
          </a:xfrm>
          <a:custGeom>
            <a:avLst/>
            <a:gdLst/>
            <a:ahLst/>
            <a:cxnLst/>
            <a:rect l="l" t="t" r="r" b="b"/>
            <a:pathLst>
              <a:path w="436245" h="83820">
                <a:moveTo>
                  <a:pt x="0" y="41910"/>
                </a:moveTo>
                <a:lnTo>
                  <a:pt x="41910" y="0"/>
                </a:lnTo>
                <a:lnTo>
                  <a:pt x="41910" y="20955"/>
                </a:lnTo>
                <a:lnTo>
                  <a:pt x="393953" y="20955"/>
                </a:lnTo>
                <a:lnTo>
                  <a:pt x="393953" y="0"/>
                </a:lnTo>
                <a:lnTo>
                  <a:pt x="435864" y="41910"/>
                </a:lnTo>
                <a:lnTo>
                  <a:pt x="393953" y="83819"/>
                </a:lnTo>
                <a:lnTo>
                  <a:pt x="393953" y="62865"/>
                </a:lnTo>
                <a:lnTo>
                  <a:pt x="41910" y="62865"/>
                </a:lnTo>
                <a:lnTo>
                  <a:pt x="41910" y="83819"/>
                </a:lnTo>
                <a:lnTo>
                  <a:pt x="0" y="41910"/>
                </a:lnTo>
                <a:close/>
              </a:path>
            </a:pathLst>
          </a:custGeom>
          <a:ln w="25400">
            <a:solidFill>
              <a:srgbClr val="C811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39078" y="4461509"/>
            <a:ext cx="436245" cy="83820"/>
          </a:xfrm>
          <a:custGeom>
            <a:avLst/>
            <a:gdLst/>
            <a:ahLst/>
            <a:cxnLst/>
            <a:rect l="l" t="t" r="r" b="b"/>
            <a:pathLst>
              <a:path w="436245" h="83820">
                <a:moveTo>
                  <a:pt x="41910" y="0"/>
                </a:moveTo>
                <a:lnTo>
                  <a:pt x="0" y="41909"/>
                </a:lnTo>
                <a:lnTo>
                  <a:pt x="41910" y="83819"/>
                </a:lnTo>
                <a:lnTo>
                  <a:pt x="41910" y="62864"/>
                </a:lnTo>
                <a:lnTo>
                  <a:pt x="414908" y="62864"/>
                </a:lnTo>
                <a:lnTo>
                  <a:pt x="435864" y="41909"/>
                </a:lnTo>
                <a:lnTo>
                  <a:pt x="414908" y="20954"/>
                </a:lnTo>
                <a:lnTo>
                  <a:pt x="41910" y="20954"/>
                </a:lnTo>
                <a:lnTo>
                  <a:pt x="41910" y="0"/>
                </a:lnTo>
                <a:close/>
              </a:path>
              <a:path w="436245" h="83820">
                <a:moveTo>
                  <a:pt x="414908" y="62864"/>
                </a:moveTo>
                <a:lnTo>
                  <a:pt x="393953" y="62864"/>
                </a:lnTo>
                <a:lnTo>
                  <a:pt x="393953" y="83819"/>
                </a:lnTo>
                <a:lnTo>
                  <a:pt x="414908" y="62864"/>
                </a:lnTo>
                <a:close/>
              </a:path>
              <a:path w="436245" h="83820">
                <a:moveTo>
                  <a:pt x="393953" y="0"/>
                </a:moveTo>
                <a:lnTo>
                  <a:pt x="393953" y="20954"/>
                </a:lnTo>
                <a:lnTo>
                  <a:pt x="414908" y="20954"/>
                </a:lnTo>
                <a:lnTo>
                  <a:pt x="393953" y="0"/>
                </a:lnTo>
                <a:close/>
              </a:path>
            </a:pathLst>
          </a:custGeom>
          <a:solidFill>
            <a:srgbClr val="F1DC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339078" y="4461509"/>
            <a:ext cx="436245" cy="83820"/>
          </a:xfrm>
          <a:custGeom>
            <a:avLst/>
            <a:gdLst/>
            <a:ahLst/>
            <a:cxnLst/>
            <a:rect l="l" t="t" r="r" b="b"/>
            <a:pathLst>
              <a:path w="436245" h="83820">
                <a:moveTo>
                  <a:pt x="0" y="41909"/>
                </a:moveTo>
                <a:lnTo>
                  <a:pt x="41910" y="0"/>
                </a:lnTo>
                <a:lnTo>
                  <a:pt x="41910" y="20954"/>
                </a:lnTo>
                <a:lnTo>
                  <a:pt x="393953" y="20954"/>
                </a:lnTo>
                <a:lnTo>
                  <a:pt x="393953" y="0"/>
                </a:lnTo>
                <a:lnTo>
                  <a:pt x="435864" y="41909"/>
                </a:lnTo>
                <a:lnTo>
                  <a:pt x="393953" y="83819"/>
                </a:lnTo>
                <a:lnTo>
                  <a:pt x="393953" y="62864"/>
                </a:lnTo>
                <a:lnTo>
                  <a:pt x="41910" y="62864"/>
                </a:lnTo>
                <a:lnTo>
                  <a:pt x="41910" y="83819"/>
                </a:lnTo>
                <a:lnTo>
                  <a:pt x="0" y="41909"/>
                </a:lnTo>
                <a:close/>
              </a:path>
            </a:pathLst>
          </a:custGeom>
          <a:ln w="25400">
            <a:solidFill>
              <a:srgbClr val="C811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339078" y="4808982"/>
            <a:ext cx="436245" cy="82550"/>
          </a:xfrm>
          <a:custGeom>
            <a:avLst/>
            <a:gdLst/>
            <a:ahLst/>
            <a:cxnLst/>
            <a:rect l="l" t="t" r="r" b="b"/>
            <a:pathLst>
              <a:path w="436245" h="82550">
                <a:moveTo>
                  <a:pt x="41148" y="0"/>
                </a:moveTo>
                <a:lnTo>
                  <a:pt x="0" y="41148"/>
                </a:lnTo>
                <a:lnTo>
                  <a:pt x="41148" y="82296"/>
                </a:lnTo>
                <a:lnTo>
                  <a:pt x="41148" y="61722"/>
                </a:lnTo>
                <a:lnTo>
                  <a:pt x="415290" y="61722"/>
                </a:lnTo>
                <a:lnTo>
                  <a:pt x="435864" y="41148"/>
                </a:lnTo>
                <a:lnTo>
                  <a:pt x="415290" y="20574"/>
                </a:lnTo>
                <a:lnTo>
                  <a:pt x="41148" y="20574"/>
                </a:lnTo>
                <a:lnTo>
                  <a:pt x="41148" y="0"/>
                </a:lnTo>
                <a:close/>
              </a:path>
              <a:path w="436245" h="82550">
                <a:moveTo>
                  <a:pt x="415290" y="61722"/>
                </a:moveTo>
                <a:lnTo>
                  <a:pt x="394716" y="61722"/>
                </a:lnTo>
                <a:lnTo>
                  <a:pt x="394716" y="82296"/>
                </a:lnTo>
                <a:lnTo>
                  <a:pt x="415290" y="61722"/>
                </a:lnTo>
                <a:close/>
              </a:path>
              <a:path w="436245" h="82550">
                <a:moveTo>
                  <a:pt x="394716" y="0"/>
                </a:moveTo>
                <a:lnTo>
                  <a:pt x="394716" y="20574"/>
                </a:lnTo>
                <a:lnTo>
                  <a:pt x="415290" y="20574"/>
                </a:lnTo>
                <a:lnTo>
                  <a:pt x="394716" y="0"/>
                </a:lnTo>
                <a:close/>
              </a:path>
            </a:pathLst>
          </a:custGeom>
          <a:solidFill>
            <a:srgbClr val="F1DC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339078" y="4808982"/>
            <a:ext cx="436245" cy="82550"/>
          </a:xfrm>
          <a:custGeom>
            <a:avLst/>
            <a:gdLst/>
            <a:ahLst/>
            <a:cxnLst/>
            <a:rect l="l" t="t" r="r" b="b"/>
            <a:pathLst>
              <a:path w="436245" h="82550">
                <a:moveTo>
                  <a:pt x="0" y="41148"/>
                </a:moveTo>
                <a:lnTo>
                  <a:pt x="41148" y="0"/>
                </a:lnTo>
                <a:lnTo>
                  <a:pt x="41148" y="20574"/>
                </a:lnTo>
                <a:lnTo>
                  <a:pt x="394716" y="20574"/>
                </a:lnTo>
                <a:lnTo>
                  <a:pt x="394716" y="0"/>
                </a:lnTo>
                <a:lnTo>
                  <a:pt x="435864" y="41148"/>
                </a:lnTo>
                <a:lnTo>
                  <a:pt x="394716" y="82296"/>
                </a:lnTo>
                <a:lnTo>
                  <a:pt x="394716" y="61722"/>
                </a:lnTo>
                <a:lnTo>
                  <a:pt x="41148" y="61722"/>
                </a:lnTo>
                <a:lnTo>
                  <a:pt x="41148" y="82296"/>
                </a:lnTo>
                <a:lnTo>
                  <a:pt x="0" y="41148"/>
                </a:lnTo>
                <a:close/>
              </a:path>
            </a:pathLst>
          </a:custGeom>
          <a:ln w="25400">
            <a:solidFill>
              <a:srgbClr val="C811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2447289" y="3623309"/>
            <a:ext cx="5613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HY헤드라인M"/>
                <a:cs typeface="HY헤드라인M"/>
              </a:rPr>
              <a:t>방화벽</a:t>
            </a:r>
            <a:endParaRPr sz="1400">
              <a:latin typeface="HY헤드라인M"/>
              <a:cs typeface="HY헤드라인M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529077" y="4263390"/>
            <a:ext cx="137160" cy="315595"/>
          </a:xfrm>
          <a:custGeom>
            <a:avLst/>
            <a:gdLst/>
            <a:ahLst/>
            <a:cxnLst/>
            <a:rect l="l" t="t" r="r" b="b"/>
            <a:pathLst>
              <a:path w="137160" h="315595">
                <a:moveTo>
                  <a:pt x="68580" y="0"/>
                </a:moveTo>
                <a:lnTo>
                  <a:pt x="41898" y="12394"/>
                </a:lnTo>
                <a:lnTo>
                  <a:pt x="20097" y="46196"/>
                </a:lnTo>
                <a:lnTo>
                  <a:pt x="5393" y="96333"/>
                </a:lnTo>
                <a:lnTo>
                  <a:pt x="0" y="157734"/>
                </a:lnTo>
                <a:lnTo>
                  <a:pt x="5393" y="219134"/>
                </a:lnTo>
                <a:lnTo>
                  <a:pt x="20097" y="269271"/>
                </a:lnTo>
                <a:lnTo>
                  <a:pt x="41898" y="303073"/>
                </a:lnTo>
                <a:lnTo>
                  <a:pt x="68580" y="315468"/>
                </a:lnTo>
                <a:lnTo>
                  <a:pt x="95261" y="303073"/>
                </a:lnTo>
                <a:lnTo>
                  <a:pt x="117062" y="269271"/>
                </a:lnTo>
                <a:lnTo>
                  <a:pt x="131766" y="219134"/>
                </a:lnTo>
                <a:lnTo>
                  <a:pt x="137160" y="157734"/>
                </a:lnTo>
                <a:lnTo>
                  <a:pt x="131766" y="96333"/>
                </a:lnTo>
                <a:lnTo>
                  <a:pt x="117062" y="46196"/>
                </a:lnTo>
                <a:lnTo>
                  <a:pt x="95261" y="12394"/>
                </a:lnTo>
                <a:lnTo>
                  <a:pt x="685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529077" y="4263390"/>
            <a:ext cx="137160" cy="315595"/>
          </a:xfrm>
          <a:custGeom>
            <a:avLst/>
            <a:gdLst/>
            <a:ahLst/>
            <a:cxnLst/>
            <a:rect l="l" t="t" r="r" b="b"/>
            <a:pathLst>
              <a:path w="137160" h="315595">
                <a:moveTo>
                  <a:pt x="0" y="157734"/>
                </a:moveTo>
                <a:lnTo>
                  <a:pt x="5393" y="96333"/>
                </a:lnTo>
                <a:lnTo>
                  <a:pt x="20097" y="46196"/>
                </a:lnTo>
                <a:lnTo>
                  <a:pt x="41898" y="12394"/>
                </a:lnTo>
                <a:lnTo>
                  <a:pt x="68580" y="0"/>
                </a:lnTo>
                <a:lnTo>
                  <a:pt x="95261" y="12394"/>
                </a:lnTo>
                <a:lnTo>
                  <a:pt x="117062" y="46196"/>
                </a:lnTo>
                <a:lnTo>
                  <a:pt x="131766" y="96333"/>
                </a:lnTo>
                <a:lnTo>
                  <a:pt x="137160" y="157734"/>
                </a:lnTo>
                <a:lnTo>
                  <a:pt x="131766" y="219134"/>
                </a:lnTo>
                <a:lnTo>
                  <a:pt x="117062" y="269271"/>
                </a:lnTo>
                <a:lnTo>
                  <a:pt x="95261" y="303073"/>
                </a:lnTo>
                <a:lnTo>
                  <a:pt x="68580" y="315468"/>
                </a:lnTo>
                <a:lnTo>
                  <a:pt x="41898" y="303073"/>
                </a:lnTo>
                <a:lnTo>
                  <a:pt x="20097" y="269271"/>
                </a:lnTo>
                <a:lnTo>
                  <a:pt x="5393" y="219134"/>
                </a:lnTo>
                <a:lnTo>
                  <a:pt x="0" y="157734"/>
                </a:lnTo>
                <a:close/>
              </a:path>
            </a:pathLst>
          </a:custGeom>
          <a:ln w="25400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65198" y="4379214"/>
            <a:ext cx="605155" cy="82550"/>
          </a:xfrm>
          <a:custGeom>
            <a:avLst/>
            <a:gdLst/>
            <a:ahLst/>
            <a:cxnLst/>
            <a:rect l="l" t="t" r="r" b="b"/>
            <a:pathLst>
              <a:path w="605155" h="82550">
                <a:moveTo>
                  <a:pt x="41147" y="0"/>
                </a:moveTo>
                <a:lnTo>
                  <a:pt x="0" y="41148"/>
                </a:lnTo>
                <a:lnTo>
                  <a:pt x="41147" y="82296"/>
                </a:lnTo>
                <a:lnTo>
                  <a:pt x="41147" y="61722"/>
                </a:lnTo>
                <a:lnTo>
                  <a:pt x="605027" y="61722"/>
                </a:lnTo>
                <a:lnTo>
                  <a:pt x="605027" y="20574"/>
                </a:lnTo>
                <a:lnTo>
                  <a:pt x="41147" y="20574"/>
                </a:lnTo>
                <a:lnTo>
                  <a:pt x="41147" y="0"/>
                </a:lnTo>
                <a:close/>
              </a:path>
            </a:pathLst>
          </a:custGeom>
          <a:solidFill>
            <a:srgbClr val="F1DC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965198" y="4379214"/>
            <a:ext cx="605155" cy="82550"/>
          </a:xfrm>
          <a:custGeom>
            <a:avLst/>
            <a:gdLst/>
            <a:ahLst/>
            <a:cxnLst/>
            <a:rect l="l" t="t" r="r" b="b"/>
            <a:pathLst>
              <a:path w="605155" h="82550">
                <a:moveTo>
                  <a:pt x="0" y="41148"/>
                </a:moveTo>
                <a:lnTo>
                  <a:pt x="41147" y="0"/>
                </a:lnTo>
                <a:lnTo>
                  <a:pt x="41147" y="20574"/>
                </a:lnTo>
                <a:lnTo>
                  <a:pt x="605027" y="20574"/>
                </a:lnTo>
                <a:lnTo>
                  <a:pt x="605027" y="61722"/>
                </a:lnTo>
                <a:lnTo>
                  <a:pt x="41147" y="61722"/>
                </a:lnTo>
                <a:lnTo>
                  <a:pt x="41147" y="82296"/>
                </a:lnTo>
                <a:lnTo>
                  <a:pt x="0" y="41148"/>
                </a:lnTo>
                <a:close/>
              </a:path>
            </a:pathLst>
          </a:custGeom>
          <a:ln w="25400">
            <a:solidFill>
              <a:srgbClr val="C811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832205" y="3836670"/>
            <a:ext cx="9169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HY헤드라인M"/>
                <a:cs typeface="HY헤드라인M"/>
              </a:rPr>
              <a:t>클라이언트</a:t>
            </a:r>
            <a:endParaRPr sz="1400">
              <a:latin typeface="HY헤드라인M"/>
              <a:cs typeface="HY헤드라인M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153025" y="5367020"/>
            <a:ext cx="1016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HY헤드라인M"/>
                <a:cs typeface="HY헤드라인M"/>
              </a:rPr>
              <a:t>/</a:t>
            </a:r>
            <a:endParaRPr sz="1600">
              <a:latin typeface="HY헤드라인M"/>
              <a:cs typeface="HY헤드라인M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312664" y="3986784"/>
            <a:ext cx="973086" cy="9883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5593841" y="4367860"/>
            <a:ext cx="4140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F243E"/>
                </a:solidFill>
                <a:latin typeface="굴림"/>
                <a:cs typeface="굴림"/>
              </a:rPr>
              <a:t>WAS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602351" y="3623309"/>
            <a:ext cx="3968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HY헤드라인M"/>
                <a:cs typeface="HY헤드라인M"/>
              </a:rPr>
              <a:t>WAS</a:t>
            </a:r>
            <a:endParaRPr sz="1400">
              <a:latin typeface="HY헤드라인M"/>
              <a:cs typeface="HY헤드라인M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859273" y="4150614"/>
            <a:ext cx="436245" cy="83820"/>
          </a:xfrm>
          <a:custGeom>
            <a:avLst/>
            <a:gdLst/>
            <a:ahLst/>
            <a:cxnLst/>
            <a:rect l="l" t="t" r="r" b="b"/>
            <a:pathLst>
              <a:path w="436245" h="83820">
                <a:moveTo>
                  <a:pt x="41910" y="0"/>
                </a:moveTo>
                <a:lnTo>
                  <a:pt x="0" y="41910"/>
                </a:lnTo>
                <a:lnTo>
                  <a:pt x="41910" y="83819"/>
                </a:lnTo>
                <a:lnTo>
                  <a:pt x="41910" y="62865"/>
                </a:lnTo>
                <a:lnTo>
                  <a:pt x="414908" y="62865"/>
                </a:lnTo>
                <a:lnTo>
                  <a:pt x="435863" y="41910"/>
                </a:lnTo>
                <a:lnTo>
                  <a:pt x="414908" y="20955"/>
                </a:lnTo>
                <a:lnTo>
                  <a:pt x="41910" y="20955"/>
                </a:lnTo>
                <a:lnTo>
                  <a:pt x="41910" y="0"/>
                </a:lnTo>
                <a:close/>
              </a:path>
              <a:path w="436245" h="83820">
                <a:moveTo>
                  <a:pt x="414908" y="62865"/>
                </a:moveTo>
                <a:lnTo>
                  <a:pt x="393953" y="62865"/>
                </a:lnTo>
                <a:lnTo>
                  <a:pt x="393953" y="83819"/>
                </a:lnTo>
                <a:lnTo>
                  <a:pt x="414908" y="62865"/>
                </a:lnTo>
                <a:close/>
              </a:path>
              <a:path w="436245" h="83820">
                <a:moveTo>
                  <a:pt x="393953" y="0"/>
                </a:moveTo>
                <a:lnTo>
                  <a:pt x="393953" y="20955"/>
                </a:lnTo>
                <a:lnTo>
                  <a:pt x="414908" y="20955"/>
                </a:lnTo>
                <a:lnTo>
                  <a:pt x="393953" y="0"/>
                </a:lnTo>
                <a:close/>
              </a:path>
            </a:pathLst>
          </a:custGeom>
          <a:solidFill>
            <a:srgbClr val="F1DC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859273" y="4150614"/>
            <a:ext cx="436245" cy="83820"/>
          </a:xfrm>
          <a:custGeom>
            <a:avLst/>
            <a:gdLst/>
            <a:ahLst/>
            <a:cxnLst/>
            <a:rect l="l" t="t" r="r" b="b"/>
            <a:pathLst>
              <a:path w="436245" h="83820">
                <a:moveTo>
                  <a:pt x="0" y="41910"/>
                </a:moveTo>
                <a:lnTo>
                  <a:pt x="41910" y="0"/>
                </a:lnTo>
                <a:lnTo>
                  <a:pt x="41910" y="20955"/>
                </a:lnTo>
                <a:lnTo>
                  <a:pt x="393953" y="20955"/>
                </a:lnTo>
                <a:lnTo>
                  <a:pt x="393953" y="0"/>
                </a:lnTo>
                <a:lnTo>
                  <a:pt x="435863" y="41910"/>
                </a:lnTo>
                <a:lnTo>
                  <a:pt x="393953" y="83819"/>
                </a:lnTo>
                <a:lnTo>
                  <a:pt x="393953" y="62865"/>
                </a:lnTo>
                <a:lnTo>
                  <a:pt x="41910" y="62865"/>
                </a:lnTo>
                <a:lnTo>
                  <a:pt x="41910" y="83819"/>
                </a:lnTo>
                <a:lnTo>
                  <a:pt x="0" y="41910"/>
                </a:lnTo>
                <a:close/>
              </a:path>
            </a:pathLst>
          </a:custGeom>
          <a:ln w="25400">
            <a:solidFill>
              <a:srgbClr val="C811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859273" y="4461509"/>
            <a:ext cx="436245" cy="83820"/>
          </a:xfrm>
          <a:custGeom>
            <a:avLst/>
            <a:gdLst/>
            <a:ahLst/>
            <a:cxnLst/>
            <a:rect l="l" t="t" r="r" b="b"/>
            <a:pathLst>
              <a:path w="436245" h="83820">
                <a:moveTo>
                  <a:pt x="41910" y="0"/>
                </a:moveTo>
                <a:lnTo>
                  <a:pt x="0" y="41909"/>
                </a:lnTo>
                <a:lnTo>
                  <a:pt x="41910" y="83819"/>
                </a:lnTo>
                <a:lnTo>
                  <a:pt x="41910" y="62864"/>
                </a:lnTo>
                <a:lnTo>
                  <a:pt x="414908" y="62864"/>
                </a:lnTo>
                <a:lnTo>
                  <a:pt x="435863" y="41909"/>
                </a:lnTo>
                <a:lnTo>
                  <a:pt x="414908" y="20954"/>
                </a:lnTo>
                <a:lnTo>
                  <a:pt x="41910" y="20954"/>
                </a:lnTo>
                <a:lnTo>
                  <a:pt x="41910" y="0"/>
                </a:lnTo>
                <a:close/>
              </a:path>
              <a:path w="436245" h="83820">
                <a:moveTo>
                  <a:pt x="414908" y="62864"/>
                </a:moveTo>
                <a:lnTo>
                  <a:pt x="393953" y="62864"/>
                </a:lnTo>
                <a:lnTo>
                  <a:pt x="393953" y="83819"/>
                </a:lnTo>
                <a:lnTo>
                  <a:pt x="414908" y="62864"/>
                </a:lnTo>
                <a:close/>
              </a:path>
              <a:path w="436245" h="83820">
                <a:moveTo>
                  <a:pt x="393953" y="0"/>
                </a:moveTo>
                <a:lnTo>
                  <a:pt x="393953" y="20954"/>
                </a:lnTo>
                <a:lnTo>
                  <a:pt x="414908" y="20954"/>
                </a:lnTo>
                <a:lnTo>
                  <a:pt x="393953" y="0"/>
                </a:lnTo>
                <a:close/>
              </a:path>
            </a:pathLst>
          </a:custGeom>
          <a:solidFill>
            <a:srgbClr val="F1DC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859273" y="4461509"/>
            <a:ext cx="436245" cy="83820"/>
          </a:xfrm>
          <a:custGeom>
            <a:avLst/>
            <a:gdLst/>
            <a:ahLst/>
            <a:cxnLst/>
            <a:rect l="l" t="t" r="r" b="b"/>
            <a:pathLst>
              <a:path w="436245" h="83820">
                <a:moveTo>
                  <a:pt x="0" y="41909"/>
                </a:moveTo>
                <a:lnTo>
                  <a:pt x="41910" y="0"/>
                </a:lnTo>
                <a:lnTo>
                  <a:pt x="41910" y="20954"/>
                </a:lnTo>
                <a:lnTo>
                  <a:pt x="393953" y="20954"/>
                </a:lnTo>
                <a:lnTo>
                  <a:pt x="393953" y="0"/>
                </a:lnTo>
                <a:lnTo>
                  <a:pt x="435863" y="41909"/>
                </a:lnTo>
                <a:lnTo>
                  <a:pt x="393953" y="83819"/>
                </a:lnTo>
                <a:lnTo>
                  <a:pt x="393953" y="62864"/>
                </a:lnTo>
                <a:lnTo>
                  <a:pt x="41910" y="62864"/>
                </a:lnTo>
                <a:lnTo>
                  <a:pt x="41910" y="83819"/>
                </a:lnTo>
                <a:lnTo>
                  <a:pt x="0" y="41909"/>
                </a:lnTo>
                <a:close/>
              </a:path>
            </a:pathLst>
          </a:custGeom>
          <a:ln w="25400">
            <a:solidFill>
              <a:srgbClr val="C811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859273" y="4751070"/>
            <a:ext cx="436245" cy="82550"/>
          </a:xfrm>
          <a:custGeom>
            <a:avLst/>
            <a:gdLst/>
            <a:ahLst/>
            <a:cxnLst/>
            <a:rect l="l" t="t" r="r" b="b"/>
            <a:pathLst>
              <a:path w="436245" h="82550">
                <a:moveTo>
                  <a:pt x="41148" y="0"/>
                </a:moveTo>
                <a:lnTo>
                  <a:pt x="0" y="41147"/>
                </a:lnTo>
                <a:lnTo>
                  <a:pt x="41148" y="82295"/>
                </a:lnTo>
                <a:lnTo>
                  <a:pt x="41148" y="61721"/>
                </a:lnTo>
                <a:lnTo>
                  <a:pt x="415289" y="61721"/>
                </a:lnTo>
                <a:lnTo>
                  <a:pt x="435863" y="41147"/>
                </a:lnTo>
                <a:lnTo>
                  <a:pt x="415289" y="20573"/>
                </a:lnTo>
                <a:lnTo>
                  <a:pt x="41148" y="20573"/>
                </a:lnTo>
                <a:lnTo>
                  <a:pt x="41148" y="0"/>
                </a:lnTo>
                <a:close/>
              </a:path>
              <a:path w="436245" h="82550">
                <a:moveTo>
                  <a:pt x="415289" y="61721"/>
                </a:moveTo>
                <a:lnTo>
                  <a:pt x="394715" y="61721"/>
                </a:lnTo>
                <a:lnTo>
                  <a:pt x="394715" y="82295"/>
                </a:lnTo>
                <a:lnTo>
                  <a:pt x="415289" y="61721"/>
                </a:lnTo>
                <a:close/>
              </a:path>
              <a:path w="436245" h="82550">
                <a:moveTo>
                  <a:pt x="394715" y="0"/>
                </a:moveTo>
                <a:lnTo>
                  <a:pt x="394715" y="20573"/>
                </a:lnTo>
                <a:lnTo>
                  <a:pt x="415289" y="20573"/>
                </a:lnTo>
                <a:lnTo>
                  <a:pt x="394715" y="0"/>
                </a:lnTo>
                <a:close/>
              </a:path>
            </a:pathLst>
          </a:custGeom>
          <a:solidFill>
            <a:srgbClr val="F1DC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859273" y="4751070"/>
            <a:ext cx="436245" cy="82550"/>
          </a:xfrm>
          <a:custGeom>
            <a:avLst/>
            <a:gdLst/>
            <a:ahLst/>
            <a:cxnLst/>
            <a:rect l="l" t="t" r="r" b="b"/>
            <a:pathLst>
              <a:path w="436245" h="82550">
                <a:moveTo>
                  <a:pt x="0" y="41147"/>
                </a:moveTo>
                <a:lnTo>
                  <a:pt x="41148" y="0"/>
                </a:lnTo>
                <a:lnTo>
                  <a:pt x="41148" y="20573"/>
                </a:lnTo>
                <a:lnTo>
                  <a:pt x="394715" y="20573"/>
                </a:lnTo>
                <a:lnTo>
                  <a:pt x="394715" y="0"/>
                </a:lnTo>
                <a:lnTo>
                  <a:pt x="435863" y="41147"/>
                </a:lnTo>
                <a:lnTo>
                  <a:pt x="394715" y="82295"/>
                </a:lnTo>
                <a:lnTo>
                  <a:pt x="394715" y="61721"/>
                </a:lnTo>
                <a:lnTo>
                  <a:pt x="41148" y="61721"/>
                </a:lnTo>
                <a:lnTo>
                  <a:pt x="41148" y="82295"/>
                </a:lnTo>
                <a:lnTo>
                  <a:pt x="0" y="41147"/>
                </a:lnTo>
                <a:close/>
              </a:path>
            </a:pathLst>
          </a:custGeom>
          <a:ln w="25400">
            <a:solidFill>
              <a:srgbClr val="C811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017776" y="2950464"/>
            <a:ext cx="1873250" cy="636270"/>
          </a:xfrm>
          <a:custGeom>
            <a:avLst/>
            <a:gdLst/>
            <a:ahLst/>
            <a:cxnLst/>
            <a:rect l="l" t="t" r="r" b="b"/>
            <a:pathLst>
              <a:path w="1873250" h="636270">
                <a:moveTo>
                  <a:pt x="0" y="78994"/>
                </a:moveTo>
                <a:lnTo>
                  <a:pt x="6199" y="48220"/>
                </a:lnTo>
                <a:lnTo>
                  <a:pt x="23113" y="23113"/>
                </a:lnTo>
                <a:lnTo>
                  <a:pt x="48220" y="6199"/>
                </a:lnTo>
                <a:lnTo>
                  <a:pt x="78993" y="0"/>
                </a:lnTo>
                <a:lnTo>
                  <a:pt x="312166" y="0"/>
                </a:lnTo>
                <a:lnTo>
                  <a:pt x="780415" y="0"/>
                </a:lnTo>
                <a:lnTo>
                  <a:pt x="1794002" y="0"/>
                </a:lnTo>
                <a:lnTo>
                  <a:pt x="1824775" y="6199"/>
                </a:lnTo>
                <a:lnTo>
                  <a:pt x="1849882" y="23114"/>
                </a:lnTo>
                <a:lnTo>
                  <a:pt x="1866796" y="48220"/>
                </a:lnTo>
                <a:lnTo>
                  <a:pt x="1872996" y="78994"/>
                </a:lnTo>
                <a:lnTo>
                  <a:pt x="1872996" y="276478"/>
                </a:lnTo>
                <a:lnTo>
                  <a:pt x="1872996" y="394970"/>
                </a:lnTo>
                <a:lnTo>
                  <a:pt x="1866796" y="425743"/>
                </a:lnTo>
                <a:lnTo>
                  <a:pt x="1849881" y="450850"/>
                </a:lnTo>
                <a:lnTo>
                  <a:pt x="1824775" y="467764"/>
                </a:lnTo>
                <a:lnTo>
                  <a:pt x="1794002" y="473963"/>
                </a:lnTo>
                <a:lnTo>
                  <a:pt x="780415" y="473963"/>
                </a:lnTo>
                <a:lnTo>
                  <a:pt x="419354" y="636270"/>
                </a:lnTo>
                <a:lnTo>
                  <a:pt x="312166" y="473963"/>
                </a:lnTo>
                <a:lnTo>
                  <a:pt x="78993" y="473963"/>
                </a:lnTo>
                <a:lnTo>
                  <a:pt x="48220" y="467764"/>
                </a:lnTo>
                <a:lnTo>
                  <a:pt x="23113" y="450850"/>
                </a:lnTo>
                <a:lnTo>
                  <a:pt x="6199" y="425743"/>
                </a:lnTo>
                <a:lnTo>
                  <a:pt x="0" y="394970"/>
                </a:lnTo>
                <a:lnTo>
                  <a:pt x="0" y="276478"/>
                </a:lnTo>
                <a:lnTo>
                  <a:pt x="0" y="78994"/>
                </a:lnTo>
                <a:close/>
              </a:path>
            </a:pathLst>
          </a:custGeom>
          <a:ln w="6350">
            <a:solidFill>
              <a:srgbClr val="7E7E7E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2188845" y="2966974"/>
            <a:ext cx="15303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굴림"/>
                <a:cs typeface="굴림"/>
              </a:rPr>
              <a:t>Access </a:t>
            </a:r>
            <a:r>
              <a:rPr sz="1400" dirty="0">
                <a:latin typeface="굴림"/>
                <a:cs typeface="굴림"/>
              </a:rPr>
              <a:t>Control</a:t>
            </a:r>
            <a:r>
              <a:rPr sz="1400" spc="-90" dirty="0">
                <a:latin typeface="굴림"/>
                <a:cs typeface="굴림"/>
              </a:rPr>
              <a:t> </a:t>
            </a:r>
            <a:r>
              <a:rPr sz="1400" dirty="0">
                <a:latin typeface="굴림"/>
                <a:cs typeface="굴림"/>
              </a:rPr>
              <a:t>정</a:t>
            </a:r>
            <a:endParaRPr sz="1400">
              <a:latin typeface="굴림"/>
              <a:cs typeface="굴림"/>
            </a:endParaRPr>
          </a:p>
          <a:p>
            <a:pPr marL="53340">
              <a:lnSpc>
                <a:spcPct val="100000"/>
              </a:lnSpc>
            </a:pPr>
            <a:r>
              <a:rPr sz="1400" dirty="0">
                <a:latin typeface="굴림"/>
                <a:cs typeface="굴림"/>
              </a:rPr>
              <a:t>책, 침입차단</a:t>
            </a:r>
            <a:r>
              <a:rPr sz="1400" spc="-95" dirty="0">
                <a:latin typeface="굴림"/>
                <a:cs typeface="굴림"/>
              </a:rPr>
              <a:t> </a:t>
            </a:r>
            <a:r>
              <a:rPr sz="1400" dirty="0">
                <a:latin typeface="굴림"/>
                <a:cs typeface="굴림"/>
              </a:rPr>
              <a:t>로그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085588" y="2900172"/>
            <a:ext cx="1873250" cy="628015"/>
          </a:xfrm>
          <a:custGeom>
            <a:avLst/>
            <a:gdLst/>
            <a:ahLst/>
            <a:cxnLst/>
            <a:rect l="l" t="t" r="r" b="b"/>
            <a:pathLst>
              <a:path w="1873250" h="628014">
                <a:moveTo>
                  <a:pt x="0" y="78993"/>
                </a:moveTo>
                <a:lnTo>
                  <a:pt x="6199" y="48220"/>
                </a:lnTo>
                <a:lnTo>
                  <a:pt x="23114" y="23113"/>
                </a:lnTo>
                <a:lnTo>
                  <a:pt x="48220" y="6199"/>
                </a:lnTo>
                <a:lnTo>
                  <a:pt x="78994" y="0"/>
                </a:lnTo>
                <a:lnTo>
                  <a:pt x="312165" y="0"/>
                </a:lnTo>
                <a:lnTo>
                  <a:pt x="780414" y="0"/>
                </a:lnTo>
                <a:lnTo>
                  <a:pt x="1794002" y="0"/>
                </a:lnTo>
                <a:lnTo>
                  <a:pt x="1824775" y="6199"/>
                </a:lnTo>
                <a:lnTo>
                  <a:pt x="1849881" y="23113"/>
                </a:lnTo>
                <a:lnTo>
                  <a:pt x="1866796" y="48220"/>
                </a:lnTo>
                <a:lnTo>
                  <a:pt x="1872995" y="78993"/>
                </a:lnTo>
                <a:lnTo>
                  <a:pt x="1872995" y="276478"/>
                </a:lnTo>
                <a:lnTo>
                  <a:pt x="1872995" y="394969"/>
                </a:lnTo>
                <a:lnTo>
                  <a:pt x="1866796" y="425743"/>
                </a:lnTo>
                <a:lnTo>
                  <a:pt x="1849882" y="450850"/>
                </a:lnTo>
                <a:lnTo>
                  <a:pt x="1824775" y="467764"/>
                </a:lnTo>
                <a:lnTo>
                  <a:pt x="1794002" y="473963"/>
                </a:lnTo>
                <a:lnTo>
                  <a:pt x="780414" y="473963"/>
                </a:lnTo>
                <a:lnTo>
                  <a:pt x="541274" y="627633"/>
                </a:lnTo>
                <a:lnTo>
                  <a:pt x="312165" y="473963"/>
                </a:lnTo>
                <a:lnTo>
                  <a:pt x="78994" y="473963"/>
                </a:lnTo>
                <a:lnTo>
                  <a:pt x="48220" y="467764"/>
                </a:lnTo>
                <a:lnTo>
                  <a:pt x="23113" y="450849"/>
                </a:lnTo>
                <a:lnTo>
                  <a:pt x="6199" y="425743"/>
                </a:lnTo>
                <a:lnTo>
                  <a:pt x="0" y="394969"/>
                </a:lnTo>
                <a:lnTo>
                  <a:pt x="0" y="276478"/>
                </a:lnTo>
                <a:lnTo>
                  <a:pt x="0" y="78993"/>
                </a:lnTo>
                <a:close/>
              </a:path>
            </a:pathLst>
          </a:custGeom>
          <a:ln w="6350">
            <a:solidFill>
              <a:srgbClr val="7E7E7E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5276850" y="3023362"/>
            <a:ext cx="14903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굴림"/>
                <a:cs typeface="굴림"/>
              </a:rPr>
              <a:t>응용 서비스</a:t>
            </a:r>
            <a:r>
              <a:rPr sz="1400" spc="-95" dirty="0">
                <a:latin typeface="굴림"/>
                <a:cs typeface="굴림"/>
              </a:rPr>
              <a:t> </a:t>
            </a:r>
            <a:r>
              <a:rPr sz="1400" spc="-5" dirty="0">
                <a:latin typeface="굴림"/>
                <a:cs typeface="굴림"/>
              </a:rPr>
              <a:t>Logic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091171" y="2877311"/>
            <a:ext cx="1873250" cy="629920"/>
          </a:xfrm>
          <a:custGeom>
            <a:avLst/>
            <a:gdLst/>
            <a:ahLst/>
            <a:cxnLst/>
            <a:rect l="l" t="t" r="r" b="b"/>
            <a:pathLst>
              <a:path w="1873250" h="629920">
                <a:moveTo>
                  <a:pt x="0" y="79248"/>
                </a:moveTo>
                <a:lnTo>
                  <a:pt x="6221" y="48381"/>
                </a:lnTo>
                <a:lnTo>
                  <a:pt x="23193" y="23193"/>
                </a:lnTo>
                <a:lnTo>
                  <a:pt x="48381" y="6221"/>
                </a:lnTo>
                <a:lnTo>
                  <a:pt x="79248" y="0"/>
                </a:lnTo>
                <a:lnTo>
                  <a:pt x="312166" y="0"/>
                </a:lnTo>
                <a:lnTo>
                  <a:pt x="780414" y="0"/>
                </a:lnTo>
                <a:lnTo>
                  <a:pt x="1793748" y="0"/>
                </a:lnTo>
                <a:lnTo>
                  <a:pt x="1824614" y="6221"/>
                </a:lnTo>
                <a:lnTo>
                  <a:pt x="1849802" y="23193"/>
                </a:lnTo>
                <a:lnTo>
                  <a:pt x="1866774" y="48381"/>
                </a:lnTo>
                <a:lnTo>
                  <a:pt x="1872996" y="79248"/>
                </a:lnTo>
                <a:lnTo>
                  <a:pt x="1872996" y="277367"/>
                </a:lnTo>
                <a:lnTo>
                  <a:pt x="1872996" y="396239"/>
                </a:lnTo>
                <a:lnTo>
                  <a:pt x="1866774" y="427106"/>
                </a:lnTo>
                <a:lnTo>
                  <a:pt x="1849802" y="452294"/>
                </a:lnTo>
                <a:lnTo>
                  <a:pt x="1824614" y="469266"/>
                </a:lnTo>
                <a:lnTo>
                  <a:pt x="1793748" y="475488"/>
                </a:lnTo>
                <a:lnTo>
                  <a:pt x="780414" y="475488"/>
                </a:lnTo>
                <a:lnTo>
                  <a:pt x="541274" y="629665"/>
                </a:lnTo>
                <a:lnTo>
                  <a:pt x="312166" y="475488"/>
                </a:lnTo>
                <a:lnTo>
                  <a:pt x="79248" y="475488"/>
                </a:lnTo>
                <a:lnTo>
                  <a:pt x="48381" y="469266"/>
                </a:lnTo>
                <a:lnTo>
                  <a:pt x="23193" y="452294"/>
                </a:lnTo>
                <a:lnTo>
                  <a:pt x="6221" y="427106"/>
                </a:lnTo>
                <a:lnTo>
                  <a:pt x="0" y="396239"/>
                </a:lnTo>
                <a:lnTo>
                  <a:pt x="0" y="277367"/>
                </a:lnTo>
                <a:lnTo>
                  <a:pt x="0" y="79248"/>
                </a:lnTo>
                <a:close/>
              </a:path>
            </a:pathLst>
          </a:custGeom>
          <a:ln w="6350">
            <a:solidFill>
              <a:srgbClr val="7E7E7E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7437501" y="3001137"/>
            <a:ext cx="11842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굴림"/>
                <a:cs typeface="굴림"/>
              </a:rPr>
              <a:t>SQL, 전용</a:t>
            </a:r>
            <a:r>
              <a:rPr sz="1400" spc="-105" dirty="0">
                <a:latin typeface="굴림"/>
                <a:cs typeface="굴림"/>
              </a:rPr>
              <a:t> </a:t>
            </a:r>
            <a:r>
              <a:rPr sz="1400" spc="5" dirty="0">
                <a:latin typeface="굴림"/>
                <a:cs typeface="굴림"/>
              </a:rPr>
              <a:t>API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59079" y="3003804"/>
            <a:ext cx="1295400" cy="697230"/>
          </a:xfrm>
          <a:custGeom>
            <a:avLst/>
            <a:gdLst/>
            <a:ahLst/>
            <a:cxnLst/>
            <a:rect l="l" t="t" r="r" b="b"/>
            <a:pathLst>
              <a:path w="1295400" h="697229">
                <a:moveTo>
                  <a:pt x="0" y="78994"/>
                </a:moveTo>
                <a:lnTo>
                  <a:pt x="6208" y="48220"/>
                </a:lnTo>
                <a:lnTo>
                  <a:pt x="23137" y="23113"/>
                </a:lnTo>
                <a:lnTo>
                  <a:pt x="48247" y="6199"/>
                </a:lnTo>
                <a:lnTo>
                  <a:pt x="78994" y="0"/>
                </a:lnTo>
                <a:lnTo>
                  <a:pt x="755650" y="0"/>
                </a:lnTo>
                <a:lnTo>
                  <a:pt x="1079500" y="0"/>
                </a:lnTo>
                <a:lnTo>
                  <a:pt x="1216406" y="0"/>
                </a:lnTo>
                <a:lnTo>
                  <a:pt x="1247179" y="6199"/>
                </a:lnTo>
                <a:lnTo>
                  <a:pt x="1272286" y="23114"/>
                </a:lnTo>
                <a:lnTo>
                  <a:pt x="1289200" y="48220"/>
                </a:lnTo>
                <a:lnTo>
                  <a:pt x="1295400" y="78994"/>
                </a:lnTo>
                <a:lnTo>
                  <a:pt x="1295400" y="276479"/>
                </a:lnTo>
                <a:lnTo>
                  <a:pt x="1295400" y="394970"/>
                </a:lnTo>
                <a:lnTo>
                  <a:pt x="1289200" y="425743"/>
                </a:lnTo>
                <a:lnTo>
                  <a:pt x="1272286" y="450850"/>
                </a:lnTo>
                <a:lnTo>
                  <a:pt x="1247179" y="467764"/>
                </a:lnTo>
                <a:lnTo>
                  <a:pt x="1216406" y="473963"/>
                </a:lnTo>
                <a:lnTo>
                  <a:pt x="1079500" y="473963"/>
                </a:lnTo>
                <a:lnTo>
                  <a:pt x="1108202" y="697230"/>
                </a:lnTo>
                <a:lnTo>
                  <a:pt x="755650" y="473963"/>
                </a:lnTo>
                <a:lnTo>
                  <a:pt x="78994" y="473963"/>
                </a:lnTo>
                <a:lnTo>
                  <a:pt x="48247" y="467764"/>
                </a:lnTo>
                <a:lnTo>
                  <a:pt x="23137" y="450850"/>
                </a:lnTo>
                <a:lnTo>
                  <a:pt x="6208" y="425743"/>
                </a:lnTo>
                <a:lnTo>
                  <a:pt x="0" y="394970"/>
                </a:lnTo>
                <a:lnTo>
                  <a:pt x="0" y="276479"/>
                </a:lnTo>
                <a:lnTo>
                  <a:pt x="0" y="78994"/>
                </a:lnTo>
                <a:close/>
              </a:path>
            </a:pathLst>
          </a:custGeom>
          <a:ln w="6350">
            <a:solidFill>
              <a:srgbClr val="7E7E7E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478027" y="3020060"/>
            <a:ext cx="85661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545" marR="5080" indent="-304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굴림"/>
                <a:cs typeface="굴림"/>
              </a:rPr>
              <a:t>정보</a:t>
            </a:r>
            <a:r>
              <a:rPr sz="1400" spc="-95" dirty="0">
                <a:latin typeface="굴림"/>
                <a:cs typeface="굴림"/>
              </a:rPr>
              <a:t> </a:t>
            </a:r>
            <a:r>
              <a:rPr sz="1400" dirty="0">
                <a:latin typeface="굴림"/>
                <a:cs typeface="굴림"/>
              </a:rPr>
              <a:t>요청,  결과</a:t>
            </a:r>
            <a:r>
              <a:rPr sz="1400" spc="-70" dirty="0">
                <a:latin typeface="굴림"/>
                <a:cs typeface="굴림"/>
              </a:rPr>
              <a:t> </a:t>
            </a:r>
            <a:r>
              <a:rPr sz="1400" dirty="0">
                <a:latin typeface="굴림"/>
                <a:cs typeface="굴림"/>
              </a:rPr>
              <a:t>표시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790700" y="5052440"/>
            <a:ext cx="1038225" cy="664210"/>
          </a:xfrm>
          <a:custGeom>
            <a:avLst/>
            <a:gdLst/>
            <a:ahLst/>
            <a:cxnLst/>
            <a:rect l="l" t="t" r="r" b="b"/>
            <a:pathLst>
              <a:path w="1038225" h="664210">
                <a:moveTo>
                  <a:pt x="0" y="269112"/>
                </a:moveTo>
                <a:lnTo>
                  <a:pt x="6199" y="238339"/>
                </a:lnTo>
                <a:lnTo>
                  <a:pt x="23113" y="213232"/>
                </a:lnTo>
                <a:lnTo>
                  <a:pt x="48220" y="196318"/>
                </a:lnTo>
                <a:lnTo>
                  <a:pt x="78993" y="190118"/>
                </a:lnTo>
                <a:lnTo>
                  <a:pt x="605408" y="190118"/>
                </a:lnTo>
                <a:lnTo>
                  <a:pt x="936625" y="0"/>
                </a:lnTo>
                <a:lnTo>
                  <a:pt x="864869" y="190118"/>
                </a:lnTo>
                <a:lnTo>
                  <a:pt x="958850" y="190118"/>
                </a:lnTo>
                <a:lnTo>
                  <a:pt x="989623" y="196318"/>
                </a:lnTo>
                <a:lnTo>
                  <a:pt x="1014730" y="213232"/>
                </a:lnTo>
                <a:lnTo>
                  <a:pt x="1031644" y="238339"/>
                </a:lnTo>
                <a:lnTo>
                  <a:pt x="1037844" y="269112"/>
                </a:lnTo>
                <a:lnTo>
                  <a:pt x="1037844" y="387603"/>
                </a:lnTo>
                <a:lnTo>
                  <a:pt x="1037844" y="585088"/>
                </a:lnTo>
                <a:lnTo>
                  <a:pt x="1031644" y="615835"/>
                </a:lnTo>
                <a:lnTo>
                  <a:pt x="1014730" y="640945"/>
                </a:lnTo>
                <a:lnTo>
                  <a:pt x="989623" y="657874"/>
                </a:lnTo>
                <a:lnTo>
                  <a:pt x="958850" y="664082"/>
                </a:lnTo>
                <a:lnTo>
                  <a:pt x="864869" y="664082"/>
                </a:lnTo>
                <a:lnTo>
                  <a:pt x="605408" y="664082"/>
                </a:lnTo>
                <a:lnTo>
                  <a:pt x="78993" y="664082"/>
                </a:lnTo>
                <a:lnTo>
                  <a:pt x="48220" y="657874"/>
                </a:lnTo>
                <a:lnTo>
                  <a:pt x="23113" y="640945"/>
                </a:lnTo>
                <a:lnTo>
                  <a:pt x="6199" y="615835"/>
                </a:lnTo>
                <a:lnTo>
                  <a:pt x="0" y="585088"/>
                </a:lnTo>
                <a:lnTo>
                  <a:pt x="0" y="387603"/>
                </a:lnTo>
                <a:lnTo>
                  <a:pt x="0" y="269112"/>
                </a:lnTo>
                <a:close/>
              </a:path>
            </a:pathLst>
          </a:custGeom>
          <a:ln w="31750">
            <a:solidFill>
              <a:schemeClr val="tx1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1923414" y="5366130"/>
            <a:ext cx="7727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굴림"/>
                <a:cs typeface="굴림"/>
              </a:rPr>
              <a:t>HTTP(S):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043427" y="5052440"/>
            <a:ext cx="2105025" cy="664210"/>
          </a:xfrm>
          <a:custGeom>
            <a:avLst/>
            <a:gdLst/>
            <a:ahLst/>
            <a:cxnLst/>
            <a:rect l="l" t="t" r="r" b="b"/>
            <a:pathLst>
              <a:path w="2105025" h="664210">
                <a:moveTo>
                  <a:pt x="0" y="269112"/>
                </a:moveTo>
                <a:lnTo>
                  <a:pt x="6199" y="238339"/>
                </a:lnTo>
                <a:lnTo>
                  <a:pt x="23113" y="213232"/>
                </a:lnTo>
                <a:lnTo>
                  <a:pt x="48220" y="196318"/>
                </a:lnTo>
                <a:lnTo>
                  <a:pt x="78994" y="190118"/>
                </a:lnTo>
                <a:lnTo>
                  <a:pt x="1227709" y="190118"/>
                </a:lnTo>
                <a:lnTo>
                  <a:pt x="1899412" y="0"/>
                </a:lnTo>
                <a:lnTo>
                  <a:pt x="1753870" y="190118"/>
                </a:lnTo>
                <a:lnTo>
                  <a:pt x="2025650" y="190118"/>
                </a:lnTo>
                <a:lnTo>
                  <a:pt x="2056423" y="196318"/>
                </a:lnTo>
                <a:lnTo>
                  <a:pt x="2081530" y="213232"/>
                </a:lnTo>
                <a:lnTo>
                  <a:pt x="2098444" y="238339"/>
                </a:lnTo>
                <a:lnTo>
                  <a:pt x="2104644" y="269112"/>
                </a:lnTo>
                <a:lnTo>
                  <a:pt x="2104644" y="387603"/>
                </a:lnTo>
                <a:lnTo>
                  <a:pt x="2104644" y="585088"/>
                </a:lnTo>
                <a:lnTo>
                  <a:pt x="2098444" y="615835"/>
                </a:lnTo>
                <a:lnTo>
                  <a:pt x="2081529" y="640945"/>
                </a:lnTo>
                <a:lnTo>
                  <a:pt x="2056423" y="657874"/>
                </a:lnTo>
                <a:lnTo>
                  <a:pt x="2025650" y="664082"/>
                </a:lnTo>
                <a:lnTo>
                  <a:pt x="1753870" y="664082"/>
                </a:lnTo>
                <a:lnTo>
                  <a:pt x="1227709" y="664082"/>
                </a:lnTo>
                <a:lnTo>
                  <a:pt x="78994" y="664082"/>
                </a:lnTo>
                <a:lnTo>
                  <a:pt x="48220" y="657874"/>
                </a:lnTo>
                <a:lnTo>
                  <a:pt x="23113" y="640945"/>
                </a:lnTo>
                <a:lnTo>
                  <a:pt x="6199" y="615835"/>
                </a:lnTo>
                <a:lnTo>
                  <a:pt x="0" y="585088"/>
                </a:lnTo>
                <a:lnTo>
                  <a:pt x="0" y="387603"/>
                </a:lnTo>
                <a:lnTo>
                  <a:pt x="0" y="269112"/>
                </a:lnTo>
                <a:close/>
              </a:path>
            </a:pathLst>
          </a:custGeom>
          <a:ln w="31750">
            <a:solidFill>
              <a:schemeClr val="tx1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2850895" y="5341746"/>
            <a:ext cx="21183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7985" algn="l"/>
              </a:tabLst>
            </a:pPr>
            <a:r>
              <a:rPr sz="2400" spc="-7" baseline="1736" dirty="0">
                <a:latin typeface="HY헤드라인M"/>
                <a:cs typeface="HY헤드라인M"/>
              </a:rPr>
              <a:t>//</a:t>
            </a:r>
            <a:r>
              <a:rPr sz="1400" b="1" dirty="0">
                <a:latin typeface="굴림"/>
                <a:cs typeface="굴림"/>
                <a:hlinkClick r:id="rId10"/>
              </a:rPr>
              <a:t>www.mydomain.com</a:t>
            </a:r>
            <a:endParaRPr sz="1400" dirty="0">
              <a:latin typeface="굴림"/>
              <a:cs typeface="굴림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257800" y="5052440"/>
            <a:ext cx="788035" cy="664210"/>
          </a:xfrm>
          <a:custGeom>
            <a:avLst/>
            <a:gdLst/>
            <a:ahLst/>
            <a:cxnLst/>
            <a:rect l="l" t="t" r="r" b="b"/>
            <a:pathLst>
              <a:path w="788035" h="664210">
                <a:moveTo>
                  <a:pt x="0" y="269112"/>
                </a:moveTo>
                <a:lnTo>
                  <a:pt x="6199" y="238339"/>
                </a:lnTo>
                <a:lnTo>
                  <a:pt x="23113" y="213232"/>
                </a:lnTo>
                <a:lnTo>
                  <a:pt x="48220" y="196318"/>
                </a:lnTo>
                <a:lnTo>
                  <a:pt x="78994" y="190118"/>
                </a:lnTo>
                <a:lnTo>
                  <a:pt x="459613" y="190118"/>
                </a:lnTo>
                <a:lnTo>
                  <a:pt x="676910" y="0"/>
                </a:lnTo>
                <a:lnTo>
                  <a:pt x="656589" y="190118"/>
                </a:lnTo>
                <a:lnTo>
                  <a:pt x="708913" y="190118"/>
                </a:lnTo>
                <a:lnTo>
                  <a:pt x="739687" y="196318"/>
                </a:lnTo>
                <a:lnTo>
                  <a:pt x="764794" y="213232"/>
                </a:lnTo>
                <a:lnTo>
                  <a:pt x="781708" y="238339"/>
                </a:lnTo>
                <a:lnTo>
                  <a:pt x="787908" y="269112"/>
                </a:lnTo>
                <a:lnTo>
                  <a:pt x="787908" y="387603"/>
                </a:lnTo>
                <a:lnTo>
                  <a:pt x="787908" y="585088"/>
                </a:lnTo>
                <a:lnTo>
                  <a:pt x="781708" y="615835"/>
                </a:lnTo>
                <a:lnTo>
                  <a:pt x="764793" y="640945"/>
                </a:lnTo>
                <a:lnTo>
                  <a:pt x="739687" y="657874"/>
                </a:lnTo>
                <a:lnTo>
                  <a:pt x="708913" y="664082"/>
                </a:lnTo>
                <a:lnTo>
                  <a:pt x="656589" y="664082"/>
                </a:lnTo>
                <a:lnTo>
                  <a:pt x="459613" y="664082"/>
                </a:lnTo>
                <a:lnTo>
                  <a:pt x="78994" y="664082"/>
                </a:lnTo>
                <a:lnTo>
                  <a:pt x="48220" y="657874"/>
                </a:lnTo>
                <a:lnTo>
                  <a:pt x="23113" y="640945"/>
                </a:lnTo>
                <a:lnTo>
                  <a:pt x="6199" y="615835"/>
                </a:lnTo>
                <a:lnTo>
                  <a:pt x="0" y="585088"/>
                </a:lnTo>
                <a:lnTo>
                  <a:pt x="0" y="387603"/>
                </a:lnTo>
                <a:lnTo>
                  <a:pt x="0" y="269112"/>
                </a:lnTo>
                <a:close/>
              </a:path>
            </a:pathLst>
          </a:custGeom>
          <a:ln w="31750">
            <a:solidFill>
              <a:schemeClr val="tx1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5411851" y="5366130"/>
            <a:ext cx="4819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" dirty="0">
                <a:latin typeface="굴림"/>
                <a:cs typeface="굴림"/>
              </a:rPr>
              <a:t>q</a:t>
            </a:r>
            <a:r>
              <a:rPr sz="1400" b="1" spc="15" dirty="0">
                <a:latin typeface="굴림"/>
                <a:cs typeface="굴림"/>
              </a:rPr>
              <a:t>u</a:t>
            </a:r>
            <a:r>
              <a:rPr sz="1400" b="1" spc="-5" dirty="0">
                <a:latin typeface="굴림"/>
                <a:cs typeface="굴림"/>
              </a:rPr>
              <a:t>e</a:t>
            </a:r>
            <a:r>
              <a:rPr sz="1400" b="1" spc="-10" dirty="0">
                <a:latin typeface="굴림"/>
                <a:cs typeface="굴림"/>
              </a:rPr>
              <a:t>r</a:t>
            </a:r>
            <a:r>
              <a:rPr sz="1400" b="1" spc="10" dirty="0">
                <a:latin typeface="굴림"/>
                <a:cs typeface="굴림"/>
              </a:rPr>
              <a:t>y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214871" y="5117972"/>
            <a:ext cx="1760220" cy="603250"/>
          </a:xfrm>
          <a:custGeom>
            <a:avLst/>
            <a:gdLst/>
            <a:ahLst/>
            <a:cxnLst/>
            <a:rect l="l" t="t" r="r" b="b"/>
            <a:pathLst>
              <a:path w="1760220" h="603250">
                <a:moveTo>
                  <a:pt x="1681226" y="129158"/>
                </a:moveTo>
                <a:lnTo>
                  <a:pt x="78993" y="129158"/>
                </a:lnTo>
                <a:lnTo>
                  <a:pt x="48220" y="135358"/>
                </a:lnTo>
                <a:lnTo>
                  <a:pt x="23113" y="152272"/>
                </a:lnTo>
                <a:lnTo>
                  <a:pt x="6199" y="177379"/>
                </a:lnTo>
                <a:lnTo>
                  <a:pt x="0" y="208152"/>
                </a:lnTo>
                <a:lnTo>
                  <a:pt x="0" y="524128"/>
                </a:lnTo>
                <a:lnTo>
                  <a:pt x="6199" y="554875"/>
                </a:lnTo>
                <a:lnTo>
                  <a:pt x="23113" y="579985"/>
                </a:lnTo>
                <a:lnTo>
                  <a:pt x="48220" y="596914"/>
                </a:lnTo>
                <a:lnTo>
                  <a:pt x="78993" y="603122"/>
                </a:lnTo>
                <a:lnTo>
                  <a:pt x="1681226" y="603122"/>
                </a:lnTo>
                <a:lnTo>
                  <a:pt x="1711999" y="596914"/>
                </a:lnTo>
                <a:lnTo>
                  <a:pt x="1737106" y="579985"/>
                </a:lnTo>
                <a:lnTo>
                  <a:pt x="1754020" y="554875"/>
                </a:lnTo>
                <a:lnTo>
                  <a:pt x="1760220" y="524128"/>
                </a:lnTo>
                <a:lnTo>
                  <a:pt x="1760220" y="208152"/>
                </a:lnTo>
                <a:lnTo>
                  <a:pt x="1754020" y="177379"/>
                </a:lnTo>
                <a:lnTo>
                  <a:pt x="1737106" y="152272"/>
                </a:lnTo>
                <a:lnTo>
                  <a:pt x="1711999" y="135358"/>
                </a:lnTo>
                <a:lnTo>
                  <a:pt x="1681226" y="129158"/>
                </a:lnTo>
                <a:close/>
              </a:path>
              <a:path w="1760220" h="603250">
                <a:moveTo>
                  <a:pt x="1503679" y="0"/>
                </a:moveTo>
                <a:lnTo>
                  <a:pt x="1026795" y="129158"/>
                </a:lnTo>
                <a:lnTo>
                  <a:pt x="1466850" y="129158"/>
                </a:lnTo>
                <a:lnTo>
                  <a:pt x="15036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214871" y="5117972"/>
            <a:ext cx="1760220" cy="603250"/>
          </a:xfrm>
          <a:custGeom>
            <a:avLst/>
            <a:gdLst/>
            <a:ahLst/>
            <a:cxnLst/>
            <a:rect l="l" t="t" r="r" b="b"/>
            <a:pathLst>
              <a:path w="1760220" h="603250">
                <a:moveTo>
                  <a:pt x="0" y="208152"/>
                </a:moveTo>
                <a:lnTo>
                  <a:pt x="6199" y="177379"/>
                </a:lnTo>
                <a:lnTo>
                  <a:pt x="23113" y="152272"/>
                </a:lnTo>
                <a:lnTo>
                  <a:pt x="48220" y="135358"/>
                </a:lnTo>
                <a:lnTo>
                  <a:pt x="78993" y="129158"/>
                </a:lnTo>
                <a:lnTo>
                  <a:pt x="1026795" y="129158"/>
                </a:lnTo>
                <a:lnTo>
                  <a:pt x="1503679" y="0"/>
                </a:lnTo>
                <a:lnTo>
                  <a:pt x="1466850" y="129158"/>
                </a:lnTo>
                <a:lnTo>
                  <a:pt x="1681226" y="129158"/>
                </a:lnTo>
                <a:lnTo>
                  <a:pt x="1711999" y="135358"/>
                </a:lnTo>
                <a:lnTo>
                  <a:pt x="1737106" y="152272"/>
                </a:lnTo>
                <a:lnTo>
                  <a:pt x="1754020" y="177379"/>
                </a:lnTo>
                <a:lnTo>
                  <a:pt x="1760220" y="208152"/>
                </a:lnTo>
                <a:lnTo>
                  <a:pt x="1760220" y="326643"/>
                </a:lnTo>
                <a:lnTo>
                  <a:pt x="1760220" y="524128"/>
                </a:lnTo>
                <a:lnTo>
                  <a:pt x="1754020" y="554875"/>
                </a:lnTo>
                <a:lnTo>
                  <a:pt x="1737106" y="579985"/>
                </a:lnTo>
                <a:lnTo>
                  <a:pt x="1711999" y="596914"/>
                </a:lnTo>
                <a:lnTo>
                  <a:pt x="1681226" y="603122"/>
                </a:lnTo>
                <a:lnTo>
                  <a:pt x="1466850" y="603122"/>
                </a:lnTo>
                <a:lnTo>
                  <a:pt x="1026795" y="603122"/>
                </a:lnTo>
                <a:lnTo>
                  <a:pt x="78993" y="603122"/>
                </a:lnTo>
                <a:lnTo>
                  <a:pt x="48220" y="596914"/>
                </a:lnTo>
                <a:lnTo>
                  <a:pt x="23113" y="579985"/>
                </a:lnTo>
                <a:lnTo>
                  <a:pt x="6199" y="554875"/>
                </a:lnTo>
                <a:lnTo>
                  <a:pt x="0" y="524128"/>
                </a:lnTo>
                <a:lnTo>
                  <a:pt x="0" y="326643"/>
                </a:lnTo>
                <a:lnTo>
                  <a:pt x="0" y="208152"/>
                </a:lnTo>
                <a:close/>
              </a:path>
            </a:pathLst>
          </a:custGeom>
          <a:ln w="31750">
            <a:solidFill>
              <a:schemeClr val="tx1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6048502" y="5345938"/>
            <a:ext cx="172656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1635" algn="l"/>
              </a:tabLst>
            </a:pPr>
            <a:r>
              <a:rPr sz="2400" spc="-7" baseline="1736" dirty="0">
                <a:latin typeface="HY헤드라인M"/>
                <a:cs typeface="HY헤드라인M"/>
              </a:rPr>
              <a:t>?	</a:t>
            </a:r>
            <a:r>
              <a:rPr sz="1400" b="1" dirty="0">
                <a:latin typeface="굴림"/>
                <a:cs typeface="굴림"/>
              </a:rPr>
              <a:t>id=administrator</a:t>
            </a:r>
            <a:endParaRPr sz="1400">
              <a:latin typeface="굴림"/>
              <a:cs typeface="굴림"/>
            </a:endParaRPr>
          </a:p>
        </p:txBody>
      </p:sp>
      <p:sp>
        <p:nvSpPr>
          <p:cNvPr id="101" name="object 10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pc="10" dirty="0">
                <a:latin typeface="HY헤드라인M"/>
                <a:cs typeface="HY헤드라인M"/>
              </a:rPr>
              <a:t>김윤수</a:t>
            </a:r>
            <a:r>
              <a:rPr spc="-25" dirty="0">
                <a:latin typeface="HY헤드라인M"/>
                <a:cs typeface="HY헤드라인M"/>
              </a:rPr>
              <a:t> </a:t>
            </a:r>
            <a:r>
              <a:rPr spc="-5" dirty="0"/>
              <a:t>(kchris000@gmail.com)</a:t>
            </a:r>
          </a:p>
        </p:txBody>
      </p:sp>
      <p:sp>
        <p:nvSpPr>
          <p:cNvPr id="103" name="object 10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944"/>
              </a:lnSpc>
            </a:pPr>
            <a:r>
              <a:rPr dirty="0"/>
              <a:t>344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367285" y="6104940"/>
            <a:ext cx="859713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Web</a:t>
            </a:r>
            <a:r>
              <a:rPr spc="-35" dirty="0">
                <a:latin typeface="Arial"/>
                <a:cs typeface="Arial"/>
              </a:rPr>
              <a:t> </a:t>
            </a:r>
            <a:r>
              <a:rPr dirty="0">
                <a:latin typeface="HY헤드라인M"/>
                <a:cs typeface="HY헤드라인M"/>
              </a:rPr>
              <a:t>응용</a:t>
            </a:r>
            <a:r>
              <a:rPr spc="-90" dirty="0">
                <a:latin typeface="HY헤드라인M"/>
                <a:cs typeface="HY헤드라인M"/>
              </a:rPr>
              <a:t> </a:t>
            </a:r>
            <a:r>
              <a:rPr dirty="0">
                <a:latin typeface="HY헤드라인M"/>
                <a:cs typeface="HY헤드라인M"/>
              </a:rPr>
              <a:t>서비스간</a:t>
            </a:r>
            <a:r>
              <a:rPr spc="-90" dirty="0">
                <a:latin typeface="HY헤드라인M"/>
                <a:cs typeface="HY헤드라인M"/>
              </a:rPr>
              <a:t> </a:t>
            </a:r>
            <a:r>
              <a:rPr dirty="0">
                <a:latin typeface="HY헤드라인M"/>
                <a:cs typeface="HY헤드라인M"/>
              </a:rPr>
              <a:t>통신을</a:t>
            </a:r>
            <a:r>
              <a:rPr spc="-85" dirty="0">
                <a:latin typeface="HY헤드라인M"/>
                <a:cs typeface="HY헤드라인M"/>
              </a:rPr>
              <a:t> </a:t>
            </a:r>
            <a:r>
              <a:rPr dirty="0">
                <a:latin typeface="HY헤드라인M"/>
                <a:cs typeface="HY헤드라인M"/>
              </a:rPr>
              <a:t>위하여</a:t>
            </a:r>
            <a:r>
              <a:rPr spc="-165" dirty="0">
                <a:latin typeface="HY헤드라인M"/>
                <a:cs typeface="HY헤드라인M"/>
              </a:rPr>
              <a:t> </a:t>
            </a:r>
            <a:r>
              <a:rPr spc="-50" dirty="0">
                <a:latin typeface="Arial"/>
                <a:cs typeface="Arial"/>
              </a:rPr>
              <a:t>ARP,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DNS,</a:t>
            </a:r>
            <a:r>
              <a:rPr spc="-30" dirty="0">
                <a:latin typeface="Arial"/>
                <a:cs typeface="Arial"/>
              </a:rPr>
              <a:t> TCP/IP,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HTTP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HY헤드라인M"/>
                <a:cs typeface="HY헤드라인M"/>
              </a:rPr>
              <a:t>프로토콜</a:t>
            </a:r>
            <a:r>
              <a:rPr spc="-90" dirty="0">
                <a:latin typeface="HY헤드라인M"/>
                <a:cs typeface="HY헤드라인M"/>
              </a:rPr>
              <a:t> </a:t>
            </a:r>
            <a:r>
              <a:rPr dirty="0">
                <a:latin typeface="HY헤드라인M"/>
                <a:cs typeface="HY헤드라인M"/>
              </a:rPr>
              <a:t>등을</a:t>
            </a:r>
            <a:r>
              <a:rPr spc="-85" dirty="0">
                <a:latin typeface="HY헤드라인M"/>
                <a:cs typeface="HY헤드라인M"/>
              </a:rPr>
              <a:t> </a:t>
            </a:r>
            <a:r>
              <a:rPr dirty="0">
                <a:latin typeface="HY헤드라인M"/>
                <a:cs typeface="HY헤드라인M"/>
              </a:rPr>
              <a:t>이용한다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67284" y="653795"/>
            <a:ext cx="4943094" cy="363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1693" y="210057"/>
            <a:ext cx="3555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3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실전정보기술능력배양</a:t>
            </a:r>
            <a:r>
              <a:rPr sz="1400" b="1" u="sng" spc="-16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53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–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응용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SW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기초</a:t>
            </a:r>
            <a:r>
              <a:rPr sz="1400" b="1" u="sng" spc="-18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기술</a:t>
            </a:r>
            <a:r>
              <a:rPr sz="1400" b="1" u="sng" spc="-19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 </a:t>
            </a:r>
            <a:r>
              <a:rPr sz="1400" b="1" u="sng" spc="-16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맑은 고딕"/>
                <a:cs typeface="맑은 고딕"/>
              </a:rPr>
              <a:t>활용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pc="10" dirty="0">
                <a:latin typeface="HY헤드라인M"/>
                <a:cs typeface="HY헤드라인M"/>
              </a:rPr>
              <a:t>김윤수</a:t>
            </a:r>
            <a:r>
              <a:rPr spc="-25" dirty="0">
                <a:latin typeface="HY헤드라인M"/>
                <a:cs typeface="HY헤드라인M"/>
              </a:rPr>
              <a:t> </a:t>
            </a:r>
            <a:r>
              <a:rPr spc="-5" dirty="0"/>
              <a:t>(kchris000@gmail.com)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944"/>
              </a:lnSpc>
            </a:pPr>
            <a:r>
              <a:rPr dirty="0"/>
              <a:t>345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1141" y="1380113"/>
            <a:ext cx="517537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20" dirty="0">
                <a:latin typeface="한컴 고딕"/>
                <a:cs typeface="한컴 고딕"/>
              </a:rPr>
              <a:t>웹(Web) </a:t>
            </a:r>
            <a:r>
              <a:rPr sz="2000" spc="-60" dirty="0">
                <a:latin typeface="한컴 고딕"/>
                <a:cs typeface="한컴 고딕"/>
              </a:rPr>
              <a:t>응용 서비스를 위한 주요</a:t>
            </a:r>
            <a:r>
              <a:rPr sz="2000" spc="-110" dirty="0">
                <a:latin typeface="한컴 고딕"/>
                <a:cs typeface="한컴 고딕"/>
              </a:rPr>
              <a:t> </a:t>
            </a:r>
            <a:r>
              <a:rPr sz="2000" spc="-65" dirty="0">
                <a:latin typeface="한컴 고딕"/>
                <a:cs typeface="한컴 고딕"/>
              </a:rPr>
              <a:t>프로토콜</a:t>
            </a:r>
            <a:endParaRPr sz="2000">
              <a:latin typeface="한컴 고딕"/>
              <a:cs typeface="한컴 고딕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820977"/>
              </p:ext>
            </p:extLst>
          </p:nvPr>
        </p:nvGraphicFramePr>
        <p:xfrm>
          <a:off x="400608" y="1910460"/>
          <a:ext cx="8341359" cy="44405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0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항목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설명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ARP</a:t>
                      </a: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335" indent="-168910">
                        <a:lnSpc>
                          <a:spcPct val="100000"/>
                        </a:lnSpc>
                        <a:spcBef>
                          <a:spcPts val="405"/>
                        </a:spcBef>
                        <a:buChar char="-"/>
                        <a:tabLst>
                          <a:tab pos="267970" algn="l"/>
                        </a:tabLst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Address </a:t>
                      </a:r>
                      <a:r>
                        <a:rPr sz="1800" spc="-5" dirty="0">
                          <a:latin typeface="굴림"/>
                          <a:cs typeface="굴림"/>
                        </a:rPr>
                        <a:t>Resolution</a:t>
                      </a:r>
                      <a:r>
                        <a:rPr sz="1800" spc="-2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Protocol</a:t>
                      </a:r>
                    </a:p>
                    <a:p>
                      <a:pPr marL="267335" indent="-168910">
                        <a:lnSpc>
                          <a:spcPct val="100000"/>
                        </a:lnSpc>
                        <a:buChar char="-"/>
                        <a:tabLst>
                          <a:tab pos="267970" algn="l"/>
                        </a:tabLst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네트워크 </a:t>
                      </a:r>
                      <a:r>
                        <a:rPr sz="1800" spc="5" dirty="0">
                          <a:latin typeface="굴림"/>
                          <a:cs typeface="굴림"/>
                        </a:rPr>
                        <a:t>상에서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IP 주소를 MAC 주소로</a:t>
                      </a:r>
                      <a:r>
                        <a:rPr sz="1800" spc="-1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변환한다.</a:t>
                      </a:r>
                    </a:p>
                    <a:p>
                      <a:pPr marL="267335" indent="-168910">
                        <a:lnSpc>
                          <a:spcPct val="100000"/>
                        </a:lnSpc>
                        <a:buChar char="-"/>
                        <a:tabLst>
                          <a:tab pos="267970" algn="l"/>
                        </a:tabLst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RARP는 MAC 주소를 IP 주소로</a:t>
                      </a:r>
                      <a:r>
                        <a:rPr sz="1800" spc="-12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변환한다.</a:t>
                      </a:r>
                    </a:p>
                  </a:txBody>
                  <a:tcPr marL="0" marR="0" marT="514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spc="-5" dirty="0">
                          <a:latin typeface="굴림"/>
                          <a:cs typeface="굴림"/>
                        </a:rPr>
                        <a:t>DNS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158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335" indent="-168910">
                        <a:lnSpc>
                          <a:spcPct val="100000"/>
                        </a:lnSpc>
                        <a:spcBef>
                          <a:spcPts val="405"/>
                        </a:spcBef>
                        <a:buChar char="-"/>
                        <a:tabLst>
                          <a:tab pos="267970" algn="l"/>
                        </a:tabLst>
                      </a:pPr>
                      <a:r>
                        <a:rPr sz="1800" spc="-5" dirty="0">
                          <a:latin typeface="굴림"/>
                          <a:cs typeface="굴림"/>
                        </a:rPr>
                        <a:t>Domain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Name</a:t>
                      </a:r>
                      <a:r>
                        <a:rPr sz="1800" spc="-4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spc="-5" dirty="0">
                          <a:latin typeface="굴림"/>
                          <a:cs typeface="굴림"/>
                        </a:rPr>
                        <a:t>Service</a:t>
                      </a:r>
                      <a:endParaRPr sz="1800">
                        <a:latin typeface="굴림"/>
                        <a:cs typeface="굴림"/>
                      </a:endParaRPr>
                    </a:p>
                    <a:p>
                      <a:pPr marL="267335" indent="-168910">
                        <a:lnSpc>
                          <a:spcPct val="100000"/>
                        </a:lnSpc>
                        <a:buChar char="-"/>
                        <a:tabLst>
                          <a:tab pos="267970" algn="l"/>
                        </a:tabLst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도메인 이름을 IP 주소로</a:t>
                      </a:r>
                      <a:r>
                        <a:rPr sz="1800" spc="-8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변환한다.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TCP/IP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158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335" indent="-168910">
                        <a:lnSpc>
                          <a:spcPct val="100000"/>
                        </a:lnSpc>
                        <a:spcBef>
                          <a:spcPts val="405"/>
                        </a:spcBef>
                        <a:buChar char="-"/>
                        <a:tabLst>
                          <a:tab pos="267970" algn="l"/>
                        </a:tabLst>
                      </a:pPr>
                      <a:r>
                        <a:rPr sz="1800" spc="-5" dirty="0">
                          <a:latin typeface="굴림"/>
                          <a:cs typeface="굴림"/>
                        </a:rPr>
                        <a:t>Transmission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Control</a:t>
                      </a:r>
                      <a:r>
                        <a:rPr sz="1800" spc="-4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Protocol</a:t>
                      </a:r>
                    </a:p>
                    <a:p>
                      <a:pPr marL="267335" indent="-168910">
                        <a:lnSpc>
                          <a:spcPct val="100000"/>
                        </a:lnSpc>
                        <a:buChar char="-"/>
                        <a:tabLst>
                          <a:tab pos="267970" algn="l"/>
                        </a:tabLst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종단간 </a:t>
                      </a:r>
                      <a:r>
                        <a:rPr sz="1800" spc="5" dirty="0">
                          <a:latin typeface="굴림"/>
                          <a:cs typeface="굴림"/>
                        </a:rPr>
                        <a:t>신뢰성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있는 통신을 지원하는 </a:t>
                      </a:r>
                      <a:r>
                        <a:rPr sz="1800" dirty="0" err="1">
                          <a:latin typeface="굴림"/>
                          <a:cs typeface="굴림"/>
                        </a:rPr>
                        <a:t>연결지향</a:t>
                      </a:r>
                      <a:r>
                        <a:rPr sz="1800" spc="-13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 err="1">
                          <a:latin typeface="굴림"/>
                          <a:cs typeface="굴림"/>
                        </a:rPr>
                        <a:t>프로토</a:t>
                      </a:r>
                      <a:r>
                        <a:rPr lang="ko-KR" altLang="en-US" sz="1800" dirty="0">
                          <a:latin typeface="굴림"/>
                          <a:cs typeface="굴림"/>
                        </a:rPr>
                        <a:t>콜</a:t>
                      </a:r>
                      <a:endParaRPr sz="1800" dirty="0">
                        <a:latin typeface="굴림"/>
                        <a:cs typeface="굴림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800" spc="5" dirty="0">
                          <a:latin typeface="굴림"/>
                          <a:cs typeface="굴림"/>
                        </a:rPr>
                        <a:t>IP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158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335" indent="-168910">
                        <a:lnSpc>
                          <a:spcPct val="100000"/>
                        </a:lnSpc>
                        <a:spcBef>
                          <a:spcPts val="409"/>
                        </a:spcBef>
                        <a:buChar char="-"/>
                        <a:tabLst>
                          <a:tab pos="267970" algn="l"/>
                        </a:tabLst>
                      </a:pPr>
                      <a:r>
                        <a:rPr sz="1800" spc="-5" dirty="0">
                          <a:latin typeface="굴림"/>
                          <a:cs typeface="굴림"/>
                        </a:rPr>
                        <a:t>Internet</a:t>
                      </a:r>
                      <a:r>
                        <a:rPr sz="1800" spc="-3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Protocol</a:t>
                      </a:r>
                    </a:p>
                    <a:p>
                      <a:pPr marL="267335" indent="-168910">
                        <a:lnSpc>
                          <a:spcPct val="100000"/>
                        </a:lnSpc>
                        <a:buChar char="-"/>
                        <a:tabLst>
                          <a:tab pos="267970" algn="l"/>
                        </a:tabLst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호스트에서 호스트까지 안정적인 네트워크 </a:t>
                      </a:r>
                      <a:r>
                        <a:rPr sz="1800" dirty="0" err="1">
                          <a:latin typeface="굴림"/>
                          <a:cs typeface="굴림"/>
                        </a:rPr>
                        <a:t>통신을</a:t>
                      </a:r>
                      <a:r>
                        <a:rPr sz="1800" spc="-11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제</a:t>
                      </a:r>
                      <a:r>
                        <a:rPr lang="ko-KR" altLang="en-US" sz="1800" dirty="0">
                          <a:latin typeface="굴림"/>
                          <a:cs typeface="굴림"/>
                        </a:rPr>
                        <a:t>공</a:t>
                      </a:r>
                      <a:endParaRPr sz="1800" dirty="0">
                        <a:latin typeface="굴림"/>
                        <a:cs typeface="굴림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42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HTTP</a:t>
                      </a:r>
                      <a:endParaRPr sz="1800">
                        <a:latin typeface="굴림"/>
                        <a:cs typeface="굴림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335" indent="-168910">
                        <a:lnSpc>
                          <a:spcPct val="100000"/>
                        </a:lnSpc>
                        <a:spcBef>
                          <a:spcPts val="405"/>
                        </a:spcBef>
                        <a:buChar char="-"/>
                        <a:tabLst>
                          <a:tab pos="267970" algn="l"/>
                        </a:tabLst>
                      </a:pPr>
                      <a:r>
                        <a:rPr sz="1800" spc="-5" dirty="0">
                          <a:latin typeface="굴림"/>
                          <a:cs typeface="굴림"/>
                        </a:rPr>
                        <a:t>Hyper Text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Transfer</a:t>
                      </a:r>
                      <a:r>
                        <a:rPr sz="1800" spc="-3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Protocol</a:t>
                      </a:r>
                    </a:p>
                    <a:p>
                      <a:pPr marL="267335" indent="-168910">
                        <a:lnSpc>
                          <a:spcPct val="100000"/>
                        </a:lnSpc>
                        <a:buChar char="-"/>
                        <a:tabLst>
                          <a:tab pos="267970" algn="l"/>
                        </a:tabLst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웹 클라이언트와 웹 서버가 상호 통신하기 위해 </a:t>
                      </a:r>
                      <a:r>
                        <a:rPr sz="1800" dirty="0" err="1">
                          <a:latin typeface="굴림"/>
                          <a:cs typeface="굴림"/>
                        </a:rPr>
                        <a:t>사용하는</a:t>
                      </a:r>
                      <a:r>
                        <a:rPr sz="1800" spc="-13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 err="1">
                          <a:latin typeface="굴림"/>
                          <a:cs typeface="굴림"/>
                        </a:rPr>
                        <a:t>프로토콜</a:t>
                      </a:r>
                      <a:endParaRPr sz="1800" dirty="0">
                        <a:latin typeface="굴림"/>
                        <a:cs typeface="굴림"/>
                      </a:endParaRPr>
                    </a:p>
                    <a:p>
                      <a:pPr marL="267335" indent="-168910">
                        <a:lnSpc>
                          <a:spcPct val="100000"/>
                        </a:lnSpc>
                        <a:buChar char="-"/>
                        <a:tabLst>
                          <a:tab pos="267970" algn="l"/>
                        </a:tabLst>
                      </a:pPr>
                      <a:r>
                        <a:rPr sz="1800" dirty="0">
                          <a:latin typeface="굴림"/>
                          <a:cs typeface="굴림"/>
                        </a:rPr>
                        <a:t>웹 브라우저의 데이터를 요청을 서버로 전송하며, </a:t>
                      </a:r>
                      <a:r>
                        <a:rPr sz="1800" dirty="0" err="1">
                          <a:latin typeface="굴림"/>
                          <a:cs typeface="굴림"/>
                        </a:rPr>
                        <a:t>서버의</a:t>
                      </a:r>
                      <a:r>
                        <a:rPr sz="1800" spc="-135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 err="1">
                          <a:latin typeface="굴림"/>
                          <a:cs typeface="굴림"/>
                        </a:rPr>
                        <a:t>응답을</a:t>
                      </a:r>
                      <a:r>
                        <a:rPr lang="en-US" sz="180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spc="5" dirty="0">
                          <a:latin typeface="굴림"/>
                          <a:cs typeface="굴림"/>
                        </a:rPr>
                        <a:t>웹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브라우저로 전송하기 위한 </a:t>
                      </a:r>
                      <a:r>
                        <a:rPr sz="1800" spc="5" dirty="0">
                          <a:latin typeface="굴림"/>
                          <a:cs typeface="굴림"/>
                        </a:rPr>
                        <a:t>표준</a:t>
                      </a:r>
                      <a:r>
                        <a:rPr sz="1800" spc="-110" dirty="0">
                          <a:latin typeface="굴림"/>
                          <a:cs typeface="굴림"/>
                        </a:rPr>
                        <a:t> </a:t>
                      </a:r>
                      <a:r>
                        <a:rPr sz="1800" dirty="0">
                          <a:latin typeface="굴림"/>
                          <a:cs typeface="굴림"/>
                        </a:rPr>
                        <a:t>규약이다</a:t>
                      </a:r>
                    </a:p>
                  </a:txBody>
                  <a:tcPr marL="0" marR="0" marT="514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1E9FF1-759C-4A7A-8CE9-84696B2FF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08" y="1494841"/>
            <a:ext cx="6831624" cy="5152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43702-1746-471A-970B-9E912A27BB3B}"/>
              </a:ext>
            </a:extLst>
          </p:cNvPr>
          <p:cNvSpPr txBox="1"/>
          <p:nvPr/>
        </p:nvSpPr>
        <p:spPr>
          <a:xfrm>
            <a:off x="888023" y="633046"/>
            <a:ext cx="37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Domain Name Server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712504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088EE97-E201-4015-A7A7-74278E297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2625503"/>
            <a:ext cx="8753475" cy="2152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52199D-6D6F-4B29-BEA9-9B9D6E6EBA48}"/>
              </a:ext>
            </a:extLst>
          </p:cNvPr>
          <p:cNvSpPr txBox="1"/>
          <p:nvPr/>
        </p:nvSpPr>
        <p:spPr>
          <a:xfrm>
            <a:off x="413239" y="5204246"/>
            <a:ext cx="4842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Static file (static html, </a:t>
            </a:r>
            <a:r>
              <a:rPr lang="en-US" altLang="ko-KR" sz="2400" dirty="0" err="1"/>
              <a:t>css</a:t>
            </a:r>
            <a:r>
              <a:rPr lang="en-US" altLang="ko-KR" sz="2400" dirty="0"/>
              <a:t>, image, </a:t>
            </a:r>
            <a:r>
              <a:rPr lang="en-US" altLang="ko-KR" sz="2400" dirty="0" err="1"/>
              <a:t>etc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91ED0B71-E2A4-4567-A5CC-0AD083003A83}"/>
              </a:ext>
            </a:extLst>
          </p:cNvPr>
          <p:cNvSpPr/>
          <p:nvPr/>
        </p:nvSpPr>
        <p:spPr>
          <a:xfrm>
            <a:off x="2074985" y="4752975"/>
            <a:ext cx="395653" cy="32897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8B39C-FD56-4D57-B509-4571B41F2690}"/>
              </a:ext>
            </a:extLst>
          </p:cNvPr>
          <p:cNvSpPr txBox="1"/>
          <p:nvPr/>
        </p:nvSpPr>
        <p:spPr>
          <a:xfrm>
            <a:off x="3418375" y="1716745"/>
            <a:ext cx="5172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24292E"/>
                </a:solidFill>
                <a:effectLst/>
                <a:latin typeface="Merriweather-Light"/>
              </a:rPr>
              <a:t>사용자의 요청에 맞</a:t>
            </a:r>
            <a:r>
              <a:rPr lang="ko-KR" altLang="en-US" sz="2000" dirty="0">
                <a:solidFill>
                  <a:srgbClr val="24292E"/>
                </a:solidFill>
                <a:latin typeface="Merriweather-Light"/>
              </a:rPr>
              <a:t>는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Merriweather-Light"/>
              </a:rPr>
              <a:t> 동적 컨텐츠 구성</a:t>
            </a:r>
            <a:endParaRPr lang="en-US" altLang="ko-KR" sz="2000" b="0" i="0" dirty="0">
              <a:solidFill>
                <a:srgbClr val="24292E"/>
              </a:solidFill>
              <a:effectLst/>
              <a:latin typeface="Merriweather-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24292E"/>
                </a:solidFill>
                <a:effectLst/>
                <a:latin typeface="Merriweather-Light"/>
              </a:rPr>
              <a:t>DB 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Merriweather-Light"/>
              </a:rPr>
              <a:t>조회나 다양한 로직을 처리 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Merriweather-Light"/>
              </a:rPr>
              <a:t>(</a:t>
            </a:r>
            <a:r>
              <a:rPr lang="en-US" altLang="ko-KR" sz="2000" b="0" i="0" dirty="0" err="1">
                <a:solidFill>
                  <a:srgbClr val="24292E"/>
                </a:solidFill>
                <a:effectLst/>
                <a:latin typeface="Merriweather-Light"/>
              </a:rPr>
              <a:t>jsp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Merriweather-Light"/>
              </a:rPr>
              <a:t>, servlet)</a:t>
            </a:r>
            <a:endParaRPr lang="ko-KR" altLang="en-US" sz="2000" dirty="0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3BBDF84A-779B-4D55-8AA8-C4D9E70DD657}"/>
              </a:ext>
            </a:extLst>
          </p:cNvPr>
          <p:cNvSpPr/>
          <p:nvPr/>
        </p:nvSpPr>
        <p:spPr>
          <a:xfrm>
            <a:off x="4466491" y="2479565"/>
            <a:ext cx="439615" cy="24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D6BBC8-5C7F-47A1-A73C-B25A201D2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19" y="716573"/>
            <a:ext cx="3919904" cy="6189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58FFDE-3DE1-407E-BFB9-A60BC7324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78" y="1718029"/>
            <a:ext cx="1893734" cy="14215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525C0C-3C56-4267-8EE1-F554A8E67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466" y="4750637"/>
            <a:ext cx="1816344" cy="14421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BB3097A-BBC1-434A-B064-5D53B0061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7897" y="5743055"/>
            <a:ext cx="1033462" cy="44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09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892789-B1E8-F44A-B3F5-255EE3FEE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17" y="1134209"/>
            <a:ext cx="8042126" cy="54357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E9DB2F-33BF-4C40-9931-5F9C38958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908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KRINC (</a:t>
            </a:r>
            <a:r>
              <a:rPr lang="ko-KR" altLang="en-US" sz="2400" dirty="0"/>
              <a:t>한국인터넷정보센터</a:t>
            </a:r>
            <a:r>
              <a:rPr lang="en-US" altLang="ko-KR" sz="2400" dirty="0"/>
              <a:t>)</a:t>
            </a:r>
            <a:r>
              <a:rPr lang="ko-KR" altLang="en-US" sz="2400" dirty="0"/>
              <a:t> 운영 </a:t>
            </a:r>
            <a:r>
              <a:rPr lang="en-US" altLang="ko-KR" sz="2400" dirty="0"/>
              <a:t>Name Server </a:t>
            </a:r>
            <a:r>
              <a:rPr lang="ko-KR" altLang="en-US" sz="2400" dirty="0"/>
              <a:t>현황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D052B-75D4-4CF8-9DE3-2F86C9C5CAC8}"/>
              </a:ext>
            </a:extLst>
          </p:cNvPr>
          <p:cNvSpPr txBox="1"/>
          <p:nvPr/>
        </p:nvSpPr>
        <p:spPr>
          <a:xfrm>
            <a:off x="3814504" y="6087868"/>
            <a:ext cx="483658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IPv4 -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210.113.39.224</a:t>
            </a:r>
          </a:p>
          <a:p>
            <a:r>
              <a:rPr lang="en-US" altLang="ko-KR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IPv6 -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2001:230:abcd:ffff:0000:0000:ffff:1111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353044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DF0B05-3CBB-CA4F-9E58-75032163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7" y="1488130"/>
            <a:ext cx="8818367" cy="4692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200B9-F95D-754D-A3BC-D2302E7C53DC}"/>
              </a:ext>
            </a:extLst>
          </p:cNvPr>
          <p:cNvSpPr txBox="1"/>
          <p:nvPr/>
        </p:nvSpPr>
        <p:spPr>
          <a:xfrm>
            <a:off x="578734" y="677119"/>
            <a:ext cx="7060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.</a:t>
            </a:r>
            <a:r>
              <a:rPr kumimoji="1" lang="en" altLang="ko-Kore-KR" sz="2000" dirty="0" err="1"/>
              <a:t>kr</a:t>
            </a:r>
            <a:r>
              <a:rPr kumimoji="1" lang="en" altLang="ko-Kore-KR" sz="2000" dirty="0"/>
              <a:t> </a:t>
            </a:r>
            <a:r>
              <a:rPr kumimoji="1" lang="ko-KR" altLang="en-US" sz="2000" dirty="0"/>
              <a:t>및 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한국 도메인 서비스를 위한 총 </a:t>
            </a:r>
            <a:r>
              <a:rPr kumimoji="1" lang="en-US" altLang="ko-KR" sz="2000" dirty="0"/>
              <a:t>15 </a:t>
            </a:r>
            <a:r>
              <a:rPr kumimoji="1" lang="ko-KR" altLang="en-US" sz="2000" dirty="0"/>
              <a:t>개의 네임 서버를 빠른 응답 시간과 서비스 일관성을 제공하기 위해 전 세계에 운용</a:t>
            </a:r>
            <a:r>
              <a:rPr kumimoji="1" lang="en-US" altLang="ko-KR" sz="2000" dirty="0"/>
              <a:t>.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60280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36B31-37DB-4CE5-8402-D6A454A75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</a:t>
            </a:r>
            <a:r>
              <a:rPr lang="ko-KR" altLang="en-US" dirty="0"/>
              <a:t> </a:t>
            </a:r>
            <a:r>
              <a:rPr lang="en-US" altLang="ko-KR" dirty="0"/>
              <a:t>Service </a:t>
            </a:r>
            <a:r>
              <a:rPr lang="ko-KR" altLang="en-US" dirty="0"/>
              <a:t>의 </a:t>
            </a:r>
            <a:r>
              <a:rPr lang="en-US" altLang="ko-KR" dirty="0"/>
              <a:t>AI </a:t>
            </a:r>
            <a:r>
              <a:rPr lang="ko-KR" altLang="en-US" dirty="0"/>
              <a:t>적용 비중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0100D58-7E75-4551-8678-92336D4D9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617" y="1690689"/>
            <a:ext cx="8493866" cy="4708647"/>
          </a:xfrm>
        </p:spPr>
      </p:pic>
    </p:spTree>
    <p:extLst>
      <p:ext uri="{BB962C8B-B14F-4D97-AF65-F5344CB8AC3E}">
        <p14:creationId xmlns:p14="http://schemas.microsoft.com/office/powerpoint/2010/main" val="169519765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C7BDAE-F099-4EF8-B907-ACE96C461FEF}"/>
              </a:ext>
            </a:extLst>
          </p:cNvPr>
          <p:cNvSpPr txBox="1"/>
          <p:nvPr/>
        </p:nvSpPr>
        <p:spPr>
          <a:xfrm>
            <a:off x="834515" y="1499606"/>
            <a:ext cx="786384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/>
              <a:t>SW</a:t>
            </a:r>
            <a:r>
              <a:rPr lang="ko-KR" altLang="en-US" sz="3200" dirty="0"/>
              <a:t>개발</a:t>
            </a:r>
            <a:r>
              <a:rPr lang="en-US" altLang="ko-KR" sz="3200" dirty="0"/>
              <a:t>_L5 </a:t>
            </a:r>
            <a:r>
              <a:rPr lang="ko-KR" altLang="en-US" sz="3200" dirty="0"/>
              <a:t>자격시험</a:t>
            </a:r>
            <a:r>
              <a:rPr lang="en-US" altLang="ko-KR" sz="3200" dirty="0"/>
              <a:t> </a:t>
            </a:r>
            <a:r>
              <a:rPr lang="ko-KR" altLang="en-US" sz="3200" dirty="0"/>
              <a:t> 출제 요강 안내</a:t>
            </a:r>
            <a:endParaRPr lang="en-US" altLang="ko-KR" sz="32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/>
              <a:t>IT</a:t>
            </a:r>
            <a:r>
              <a:rPr lang="ko-KR" altLang="en-US" sz="3200" dirty="0"/>
              <a:t>시스템운영</a:t>
            </a:r>
            <a:r>
              <a:rPr lang="en-US" altLang="ko-KR" sz="3200" dirty="0"/>
              <a:t>_L5 </a:t>
            </a:r>
            <a:r>
              <a:rPr lang="ko-KR" altLang="en-US" sz="3200" dirty="0"/>
              <a:t>자격시험</a:t>
            </a:r>
            <a:r>
              <a:rPr lang="en-US" altLang="ko-KR" sz="3200" dirty="0"/>
              <a:t> </a:t>
            </a:r>
            <a:r>
              <a:rPr lang="ko-KR" altLang="en-US" sz="3200" dirty="0"/>
              <a:t> 출제 요강 안내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401251338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0C4A50-83B5-45DA-87CB-64ABDC063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32" y="1154721"/>
            <a:ext cx="8201135" cy="4155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786BA0-51FD-4BE2-A22A-9DE8DDC1C382}"/>
              </a:ext>
            </a:extLst>
          </p:cNvPr>
          <p:cNvSpPr txBox="1"/>
          <p:nvPr/>
        </p:nvSpPr>
        <p:spPr>
          <a:xfrm>
            <a:off x="471432" y="5583114"/>
            <a:ext cx="361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프로그래밍 언어는 </a:t>
            </a:r>
            <a:r>
              <a:rPr lang="en-US" altLang="ko-KR" dirty="0"/>
              <a:t>Java </a:t>
            </a:r>
            <a:r>
              <a:rPr lang="ko-KR" altLang="en-US" dirty="0"/>
              <a:t>로 출제</a:t>
            </a:r>
          </a:p>
        </p:txBody>
      </p:sp>
    </p:spTree>
    <p:extLst>
      <p:ext uri="{BB962C8B-B14F-4D97-AF65-F5344CB8AC3E}">
        <p14:creationId xmlns:p14="http://schemas.microsoft.com/office/powerpoint/2010/main" val="1010402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6A758-2717-4364-B2EF-F6B184ADD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16412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AI (Artificial Intelligence) </a:t>
            </a:r>
            <a:r>
              <a:rPr lang="ko-KR" altLang="en-US" sz="3600" dirty="0"/>
              <a:t>개발 </a:t>
            </a:r>
            <a:r>
              <a:rPr lang="en-US" altLang="ko-KR" sz="3600" dirty="0"/>
              <a:t>trend </a:t>
            </a:r>
            <a:r>
              <a:rPr lang="ko-KR" altLang="en-US" sz="3600" dirty="0"/>
              <a:t>변화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65229E-4D87-4921-B6B7-471848BF7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역할의 세분화</a:t>
            </a:r>
            <a:endParaRPr lang="en-US" altLang="ko-KR" dirty="0"/>
          </a:p>
          <a:p>
            <a:pPr lvl="1"/>
            <a:r>
              <a:rPr lang="en-US" altLang="ko-KR" dirty="0"/>
              <a:t>Data Scientist (</a:t>
            </a:r>
            <a:r>
              <a:rPr lang="ko-KR" altLang="en-US" dirty="0"/>
              <a:t>석</a:t>
            </a:r>
            <a:r>
              <a:rPr lang="en-US" altLang="ko-KR" dirty="0"/>
              <a:t>, </a:t>
            </a:r>
            <a:r>
              <a:rPr lang="ko-KR" altLang="en-US" dirty="0" err="1"/>
              <a:t>박사급</a:t>
            </a:r>
            <a:r>
              <a:rPr lang="en-US" altLang="ko-KR" dirty="0"/>
              <a:t>) : model</a:t>
            </a:r>
            <a:r>
              <a:rPr lang="ko-KR" altLang="en-US" dirty="0"/>
              <a:t> 개발</a:t>
            </a:r>
            <a:endParaRPr lang="en-US" altLang="ko-KR" dirty="0"/>
          </a:p>
          <a:p>
            <a:pPr lvl="1"/>
            <a:r>
              <a:rPr lang="en-US" altLang="ko-KR" dirty="0"/>
              <a:t>Data Engineer (Big Data </a:t>
            </a:r>
            <a:r>
              <a:rPr lang="ko-KR" altLang="en-US" dirty="0"/>
              <a:t>전문가</a:t>
            </a:r>
            <a:r>
              <a:rPr lang="en-US" altLang="ko-KR" dirty="0"/>
              <a:t>) : data </a:t>
            </a:r>
            <a:r>
              <a:rPr lang="ko-KR" altLang="en-US" dirty="0"/>
              <a:t>수집</a:t>
            </a:r>
            <a:r>
              <a:rPr lang="en-US" altLang="ko-KR" dirty="0"/>
              <a:t>/cleansing</a:t>
            </a:r>
          </a:p>
          <a:p>
            <a:pPr lvl="1"/>
            <a:r>
              <a:rPr lang="en-US" altLang="ko-KR" dirty="0"/>
              <a:t>Machine Learning Engineer (</a:t>
            </a:r>
            <a:r>
              <a:rPr lang="ko-KR" altLang="en-US" dirty="0"/>
              <a:t>소프트웨어 전문가</a:t>
            </a:r>
            <a:r>
              <a:rPr lang="en-US" altLang="ko-KR" dirty="0"/>
              <a:t>) : Pipeline </a:t>
            </a:r>
            <a:r>
              <a:rPr lang="ko-KR" altLang="en-US" dirty="0"/>
              <a:t>구축 </a:t>
            </a:r>
            <a:r>
              <a:rPr lang="en-US" altLang="ko-KR" dirty="0"/>
              <a:t>/ Service </a:t>
            </a:r>
            <a:r>
              <a:rPr lang="ko-KR" altLang="en-US" dirty="0"/>
              <a:t>구축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도구의 자동화</a:t>
            </a:r>
            <a:endParaRPr lang="en-US" altLang="ko-KR" dirty="0"/>
          </a:p>
          <a:p>
            <a:pPr lvl="1"/>
            <a:r>
              <a:rPr lang="en-US" altLang="ko-KR" dirty="0"/>
              <a:t>Cloud : </a:t>
            </a:r>
            <a:r>
              <a:rPr lang="ko-KR" altLang="en-US" dirty="0"/>
              <a:t>예</a:t>
            </a:r>
            <a:r>
              <a:rPr lang="en-US" altLang="ko-KR" dirty="0"/>
              <a:t>) Google Cloud AI Platform</a:t>
            </a:r>
          </a:p>
          <a:p>
            <a:pPr lvl="1"/>
            <a:r>
              <a:rPr lang="en-US" altLang="ko-KR" dirty="0" err="1"/>
              <a:t>AutoML</a:t>
            </a:r>
            <a:r>
              <a:rPr lang="en-US" altLang="ko-KR" dirty="0"/>
              <a:t> :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자동으로 </a:t>
            </a:r>
            <a:r>
              <a:rPr lang="en-US" altLang="ko-KR" dirty="0"/>
              <a:t>model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API : </a:t>
            </a:r>
            <a:r>
              <a:rPr lang="ko-KR" altLang="en-US" dirty="0"/>
              <a:t>예</a:t>
            </a:r>
            <a:r>
              <a:rPr lang="en-US" altLang="ko-KR" dirty="0"/>
              <a:t>) GPT-3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362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C9B1E-E2FC-D742-9BD3-6C3981142F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Google </a:t>
            </a:r>
            <a:r>
              <a:rPr kumimoji="1" lang="en-US" altLang="ko-Kore-KR" dirty="0" err="1"/>
              <a:t>AutoML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370E7D-4684-6E40-A402-AACB9FCE42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screen capture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9815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376CF-B50C-8B45-919A-32BD5BE40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53720"/>
          </a:xfrm>
        </p:spPr>
        <p:txBody>
          <a:bodyPr/>
          <a:lstStyle/>
          <a:p>
            <a:r>
              <a:rPr kumimoji="1" lang="en-US" altLang="ko-Kore-KR" dirty="0"/>
              <a:t>What is </a:t>
            </a:r>
            <a:r>
              <a:rPr kumimoji="1" lang="en-US" altLang="ko-Kore-KR" dirty="0" err="1"/>
              <a:t>AutoML</a:t>
            </a:r>
            <a:r>
              <a:rPr kumimoji="1" lang="en-US" altLang="ko-Kore-KR" dirty="0"/>
              <a:t> ?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FB295F-53C3-CC4D-B95C-05656826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1064"/>
            <a:ext cx="8179872" cy="42606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머신</a:t>
            </a:r>
            <a:r>
              <a:rPr lang="en-US" altLang="ko-KR" sz="2400" dirty="0"/>
              <a:t> </a:t>
            </a:r>
            <a:r>
              <a:rPr lang="ko-KR" altLang="en-US" sz="2400" dirty="0"/>
              <a:t>러닝 모델 개발의 반복적인 작업을 자동화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비전문가도 별도의 전문지식없이 머신</a:t>
            </a:r>
            <a:r>
              <a:rPr lang="en-US" altLang="ko-KR" sz="2400" dirty="0"/>
              <a:t> </a:t>
            </a:r>
            <a:r>
              <a:rPr lang="ko-KR" altLang="en-US" sz="2400" dirty="0"/>
              <a:t>러닝 모델과 기술을 활용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Cloud Services</a:t>
            </a:r>
          </a:p>
          <a:p>
            <a:pPr lvl="1">
              <a:lnSpc>
                <a:spcPct val="100000"/>
              </a:lnSpc>
            </a:pPr>
            <a:r>
              <a:rPr lang="en" altLang="ko-Kore-KR" dirty="0"/>
              <a:t>Google Cloud Platform - Cloud AutoML</a:t>
            </a:r>
          </a:p>
          <a:p>
            <a:pPr lvl="1">
              <a:lnSpc>
                <a:spcPct val="100000"/>
              </a:lnSpc>
            </a:pPr>
            <a:r>
              <a:rPr lang="en" altLang="ko-Kore-KR" dirty="0"/>
              <a:t>Azure - Azure Machine Learning</a:t>
            </a:r>
          </a:p>
          <a:p>
            <a:pPr lvl="1">
              <a:lnSpc>
                <a:spcPct val="100000"/>
              </a:lnSpc>
            </a:pPr>
            <a:r>
              <a:rPr lang="en" altLang="ko-Kore-KR" dirty="0"/>
              <a:t>AWS - Amazon SageMaker</a:t>
            </a:r>
          </a:p>
          <a:p>
            <a:pPr>
              <a:lnSpc>
                <a:spcPct val="100000"/>
              </a:lnSpc>
            </a:pPr>
            <a:endParaRPr lang="en-US" altLang="ko-KR" sz="2400" dirty="0"/>
          </a:p>
          <a:p>
            <a:pPr>
              <a:lnSpc>
                <a:spcPct val="100000"/>
              </a:lnSpc>
            </a:pPr>
            <a:endParaRPr lang="en-US" altLang="ko-KR" sz="2400" dirty="0"/>
          </a:p>
          <a:p>
            <a:pPr>
              <a:lnSpc>
                <a:spcPct val="100000"/>
              </a:lnSpc>
            </a:pP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96503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1EC60F-9C75-EB46-B2F0-5807F20D5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77788E-BF3B-924C-9B05-EF085D99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5725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24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660C07E-FD2A-5C43-B554-26643FA13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672" y="1215815"/>
            <a:ext cx="3492797" cy="45564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2841B3-0599-6646-9D53-DF5028B7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416" y="1588169"/>
            <a:ext cx="4460771" cy="40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50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1EA9F-F8E3-294E-8C07-83C8BD6A0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7B1A49-EB50-FE46-9C1F-67EFFFF82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5725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1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8">
            <a:extLst>
              <a:ext uri="{FF2B5EF4-FFF2-40B4-BE49-F238E27FC236}">
                <a16:creationId xmlns:a16="http://schemas.microsoft.com/office/drawing/2014/main" id="{5B146BB1-1F2B-4576-AD9F-2DCC7F8CE6BE}"/>
              </a:ext>
            </a:extLst>
          </p:cNvPr>
          <p:cNvSpPr/>
          <p:nvPr/>
        </p:nvSpPr>
        <p:spPr>
          <a:xfrm>
            <a:off x="1051805" y="1011462"/>
            <a:ext cx="1587250" cy="395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149F17D-73A4-428C-857E-BB7223857846}"/>
              </a:ext>
            </a:extLst>
          </p:cNvPr>
          <p:cNvSpPr/>
          <p:nvPr/>
        </p:nvSpPr>
        <p:spPr>
          <a:xfrm>
            <a:off x="1292228" y="1557809"/>
            <a:ext cx="6216403" cy="4139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6720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8D71F7-2661-1545-B635-35C163A21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8D4B3F-9B76-9D43-B8B6-0A4F78587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5725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93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7">
            <a:extLst>
              <a:ext uri="{FF2B5EF4-FFF2-40B4-BE49-F238E27FC236}">
                <a16:creationId xmlns:a16="http://schemas.microsoft.com/office/drawing/2014/main" id="{1CFBA635-C4F1-455D-A4D1-4B0AA3299BB0}"/>
              </a:ext>
            </a:extLst>
          </p:cNvPr>
          <p:cNvSpPr/>
          <p:nvPr/>
        </p:nvSpPr>
        <p:spPr>
          <a:xfrm>
            <a:off x="2245607" y="2716194"/>
            <a:ext cx="4652786" cy="94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6131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5">
            <a:extLst>
              <a:ext uri="{FF2B5EF4-FFF2-40B4-BE49-F238E27FC236}">
                <a16:creationId xmlns:a16="http://schemas.microsoft.com/office/drawing/2014/main" id="{5EE45457-7380-49CE-9FFF-ED7D0A9595EF}"/>
              </a:ext>
            </a:extLst>
          </p:cNvPr>
          <p:cNvSpPr/>
          <p:nvPr/>
        </p:nvSpPr>
        <p:spPr>
          <a:xfrm>
            <a:off x="1064122" y="475918"/>
            <a:ext cx="3507877" cy="386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D4DEA64-B2C9-4AD6-9493-62AC6A102392}"/>
              </a:ext>
            </a:extLst>
          </p:cNvPr>
          <p:cNvSpPr/>
          <p:nvPr/>
        </p:nvSpPr>
        <p:spPr>
          <a:xfrm>
            <a:off x="1056711" y="1449514"/>
            <a:ext cx="7030577" cy="4643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C58FD-9F29-4A65-A4AE-DE492E75E338}"/>
              </a:ext>
            </a:extLst>
          </p:cNvPr>
          <p:cNvSpPr txBox="1"/>
          <p:nvPr/>
        </p:nvSpPr>
        <p:spPr>
          <a:xfrm>
            <a:off x="1064122" y="987849"/>
            <a:ext cx="4293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Software Development Life Cycle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91465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4">
            <a:extLst>
              <a:ext uri="{FF2B5EF4-FFF2-40B4-BE49-F238E27FC236}">
                <a16:creationId xmlns:a16="http://schemas.microsoft.com/office/drawing/2014/main" id="{62B23987-84EC-46F0-88B2-C497DED1DD2B}"/>
              </a:ext>
            </a:extLst>
          </p:cNvPr>
          <p:cNvSpPr/>
          <p:nvPr/>
        </p:nvSpPr>
        <p:spPr>
          <a:xfrm>
            <a:off x="984992" y="765951"/>
            <a:ext cx="3182561" cy="5265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D3C1D60B-573E-40C3-9049-AFF06FFD1B99}"/>
              </a:ext>
            </a:extLst>
          </p:cNvPr>
          <p:cNvSpPr/>
          <p:nvPr/>
        </p:nvSpPr>
        <p:spPr>
          <a:xfrm>
            <a:off x="984992" y="1630555"/>
            <a:ext cx="7325106" cy="4629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1211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5">
            <a:extLst>
              <a:ext uri="{FF2B5EF4-FFF2-40B4-BE49-F238E27FC236}">
                <a16:creationId xmlns:a16="http://schemas.microsoft.com/office/drawing/2014/main" id="{2A1894DC-94B1-40DC-AE48-751707DD3EAE}"/>
              </a:ext>
            </a:extLst>
          </p:cNvPr>
          <p:cNvSpPr/>
          <p:nvPr/>
        </p:nvSpPr>
        <p:spPr>
          <a:xfrm>
            <a:off x="959380" y="789182"/>
            <a:ext cx="3515905" cy="424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7">
            <a:extLst>
              <a:ext uri="{FF2B5EF4-FFF2-40B4-BE49-F238E27FC236}">
                <a16:creationId xmlns:a16="http://schemas.microsoft.com/office/drawing/2014/main" id="{C7B67BD6-56AD-41DB-A0B2-3A075F285995}"/>
              </a:ext>
            </a:extLst>
          </p:cNvPr>
          <p:cNvSpPr/>
          <p:nvPr/>
        </p:nvSpPr>
        <p:spPr>
          <a:xfrm>
            <a:off x="792325" y="1714234"/>
            <a:ext cx="7006451" cy="3946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BDB39-31AC-4B6F-A0BA-33CF9348B671}"/>
              </a:ext>
            </a:extLst>
          </p:cNvPr>
          <p:cNvSpPr txBox="1"/>
          <p:nvPr/>
        </p:nvSpPr>
        <p:spPr>
          <a:xfrm>
            <a:off x="1082472" y="5514974"/>
            <a:ext cx="5608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1950 </a:t>
            </a:r>
            <a:r>
              <a:rPr lang="ko-KR" altLang="en-US" b="1" dirty="0"/>
              <a:t>년대 제조업</a:t>
            </a:r>
            <a:r>
              <a:rPr lang="en-US" altLang="ko-KR" b="1" dirty="0"/>
              <a:t>/</a:t>
            </a:r>
            <a:r>
              <a:rPr lang="ko-KR" altLang="en-US" b="1" dirty="0"/>
              <a:t>건설업 방식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s/w </a:t>
            </a:r>
            <a:r>
              <a:rPr lang="ko-KR" altLang="en-US" b="1" dirty="0"/>
              <a:t>개에 건설업의 </a:t>
            </a:r>
            <a:r>
              <a:rPr lang="en-US" altLang="ko-KR" b="1" dirty="0"/>
              <a:t>project management </a:t>
            </a:r>
            <a:r>
              <a:rPr lang="ko-KR" altLang="en-US" b="1" dirty="0"/>
              <a:t>방식 적용 </a:t>
            </a:r>
            <a:br>
              <a:rPr lang="en-US" altLang="ko-KR" b="1" dirty="0"/>
            </a:br>
            <a:r>
              <a:rPr lang="en-US" altLang="ko-KR" b="1" dirty="0"/>
              <a:t>(PM, </a:t>
            </a:r>
            <a:r>
              <a:rPr lang="ko-KR" altLang="en-US" b="1" dirty="0"/>
              <a:t>공정관리</a:t>
            </a:r>
            <a:r>
              <a:rPr lang="en-US" altLang="ko-KR" b="1" dirty="0"/>
              <a:t>, </a:t>
            </a:r>
            <a:r>
              <a:rPr lang="ko-KR" altLang="en-US" b="1" dirty="0"/>
              <a:t>검수</a:t>
            </a:r>
            <a:r>
              <a:rPr lang="en-US" altLang="ko-KR" b="1" dirty="0"/>
              <a:t>, </a:t>
            </a:r>
            <a:r>
              <a:rPr lang="ko-KR" altLang="en-US" b="1" dirty="0"/>
              <a:t>하자보수 등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38921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9">
            <a:extLst>
              <a:ext uri="{FF2B5EF4-FFF2-40B4-BE49-F238E27FC236}">
                <a16:creationId xmlns:a16="http://schemas.microsoft.com/office/drawing/2014/main" id="{584E4B53-9CED-4093-A33D-30C7CB4DFC85}"/>
              </a:ext>
            </a:extLst>
          </p:cNvPr>
          <p:cNvSpPr/>
          <p:nvPr/>
        </p:nvSpPr>
        <p:spPr>
          <a:xfrm>
            <a:off x="1282665" y="1879252"/>
            <a:ext cx="6463358" cy="4125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E4665-B12E-4ECC-AAA9-D7B91C0CAD8F}"/>
              </a:ext>
            </a:extLst>
          </p:cNvPr>
          <p:cNvSpPr txBox="1"/>
          <p:nvPr/>
        </p:nvSpPr>
        <p:spPr>
          <a:xfrm>
            <a:off x="1160584" y="852854"/>
            <a:ext cx="4575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프로토타입 </a:t>
            </a:r>
            <a:r>
              <a:rPr lang="en-US" altLang="ko-KR" sz="2800" b="1" dirty="0"/>
              <a:t>(Prototype) </a:t>
            </a:r>
            <a:r>
              <a:rPr lang="ko-KR" altLang="en-US" sz="2800" b="1" dirty="0"/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1159811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5">
            <a:extLst>
              <a:ext uri="{FF2B5EF4-FFF2-40B4-BE49-F238E27FC236}">
                <a16:creationId xmlns:a16="http://schemas.microsoft.com/office/drawing/2014/main" id="{98DB3F93-8BC9-448C-B880-B93EADEB18EB}"/>
              </a:ext>
            </a:extLst>
          </p:cNvPr>
          <p:cNvSpPr/>
          <p:nvPr/>
        </p:nvSpPr>
        <p:spPr>
          <a:xfrm>
            <a:off x="1025804" y="721724"/>
            <a:ext cx="3159334" cy="482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7">
            <a:extLst>
              <a:ext uri="{FF2B5EF4-FFF2-40B4-BE49-F238E27FC236}">
                <a16:creationId xmlns:a16="http://schemas.microsoft.com/office/drawing/2014/main" id="{39382D4A-01D2-47B4-B750-FD24266F20C0}"/>
              </a:ext>
            </a:extLst>
          </p:cNvPr>
          <p:cNvSpPr/>
          <p:nvPr/>
        </p:nvSpPr>
        <p:spPr>
          <a:xfrm>
            <a:off x="1025804" y="1750682"/>
            <a:ext cx="6676258" cy="39994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0279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F9380-2778-4072-80D1-B17843893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42" y="663452"/>
            <a:ext cx="5473212" cy="795459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Agile</a:t>
            </a:r>
            <a:r>
              <a:rPr lang="ko-KR" altLang="en-US" sz="2800" b="1" dirty="0"/>
              <a:t> 방법론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A9417-2A42-4571-9DD6-1CB7011C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3210"/>
            <a:ext cx="8313127" cy="4351338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1970 </a:t>
            </a:r>
            <a:r>
              <a:rPr lang="ko-KR" altLang="en-US" sz="2400" b="1" dirty="0"/>
              <a:t>년대에 발표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제조업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건설업과 달리 </a:t>
            </a:r>
            <a:r>
              <a:rPr lang="en-US" altLang="ko-KR" sz="2400" b="1" dirty="0"/>
              <a:t>S/W </a:t>
            </a:r>
            <a:r>
              <a:rPr lang="ko-KR" altLang="en-US" sz="2400" b="1" dirty="0"/>
              <a:t>개발은 점진적으로 진행해야 한다는 철학</a:t>
            </a:r>
            <a:endParaRPr lang="en-US" altLang="ko-KR" sz="2400" b="1" dirty="0"/>
          </a:p>
          <a:p>
            <a:r>
              <a:rPr lang="en-US" altLang="ko-KR" sz="2400" b="1" dirty="0" err="1"/>
              <a:t>Watefall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단계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요건정의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설계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구축</a:t>
            </a:r>
            <a:r>
              <a:rPr lang="en-US" altLang="ko-KR" sz="2400" b="1" dirty="0"/>
              <a:t>, review) </a:t>
            </a:r>
            <a:r>
              <a:rPr lang="ko-KR" altLang="en-US" sz="2400" b="1" dirty="0"/>
              <a:t>를 반복</a:t>
            </a:r>
            <a:endParaRPr lang="en-US" altLang="ko-KR" sz="2400" b="1" dirty="0"/>
          </a:p>
          <a:p>
            <a:r>
              <a:rPr lang="en-US" altLang="ko-KR" sz="2400" b="1" dirty="0"/>
              <a:t>Project </a:t>
            </a:r>
            <a:r>
              <a:rPr lang="ko-KR" altLang="en-US" sz="2400" b="1" dirty="0"/>
              <a:t>를 진행하면 지속적으로 요건 정의</a:t>
            </a:r>
            <a:endParaRPr lang="en-US" altLang="ko-KR" sz="2400" b="1" dirty="0"/>
          </a:p>
          <a:p>
            <a:r>
              <a:rPr lang="en-US" altLang="ko-KR" sz="2400" b="1" dirty="0"/>
              <a:t>Review </a:t>
            </a:r>
            <a:r>
              <a:rPr lang="ko-KR" altLang="en-US" sz="2400" b="1" dirty="0"/>
              <a:t>단계를 반복하여 초기에 </a:t>
            </a:r>
            <a:r>
              <a:rPr lang="en-US" altLang="ko-KR" sz="2400" b="1" dirty="0"/>
              <a:t>bug </a:t>
            </a:r>
            <a:r>
              <a:rPr lang="ko-KR" altLang="en-US" sz="2400" b="1" dirty="0"/>
              <a:t>발견</a:t>
            </a:r>
          </a:p>
        </p:txBody>
      </p:sp>
    </p:spTree>
    <p:extLst>
      <p:ext uri="{BB962C8B-B14F-4D97-AF65-F5344CB8AC3E}">
        <p14:creationId xmlns:p14="http://schemas.microsoft.com/office/powerpoint/2010/main" val="1557834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581E9DF-3C1C-4550-B95A-46C45D799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388" y="729771"/>
            <a:ext cx="7899224" cy="5943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1A40D-3A9D-47B0-9728-50EEFB773AA4}"/>
              </a:ext>
            </a:extLst>
          </p:cNvPr>
          <p:cNvSpPr txBox="1"/>
          <p:nvPr/>
        </p:nvSpPr>
        <p:spPr>
          <a:xfrm>
            <a:off x="7116912" y="1716069"/>
            <a:ext cx="1404700" cy="71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000" b="1" dirty="0">
                <a:solidFill>
                  <a:srgbClr val="FF0000"/>
                </a:solidFill>
              </a:rPr>
              <a:t>Data (collection)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80D4E-275E-4910-BBC0-76C0805D6F1E}"/>
              </a:ext>
            </a:extLst>
          </p:cNvPr>
          <p:cNvSpPr txBox="1"/>
          <p:nvPr/>
        </p:nvSpPr>
        <p:spPr>
          <a:xfrm>
            <a:off x="251647" y="4018754"/>
            <a:ext cx="13879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ore-KR" sz="2000" b="1" dirty="0">
              <a:solidFill>
                <a:srgbClr val="FF0000"/>
              </a:solidFill>
            </a:endParaRPr>
          </a:p>
          <a:p>
            <a:r>
              <a:rPr lang="en" altLang="ko-Kore-KR" sz="2000" b="1" dirty="0">
                <a:solidFill>
                  <a:srgbClr val="FF0000"/>
                </a:solidFill>
              </a:rPr>
              <a:t>Model (creation, evaluation)</a:t>
            </a:r>
          </a:p>
          <a:p>
            <a:endParaRPr lang="en" altLang="ko-Kore-KR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60200-D723-485B-B9F9-FAFFC7187805}"/>
              </a:ext>
            </a:extLst>
          </p:cNvPr>
          <p:cNvSpPr txBox="1"/>
          <p:nvPr/>
        </p:nvSpPr>
        <p:spPr>
          <a:xfrm>
            <a:off x="3997411" y="6048151"/>
            <a:ext cx="3821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000" b="1" dirty="0">
                <a:solidFill>
                  <a:srgbClr val="FF0000"/>
                </a:solidFill>
              </a:rPr>
              <a:t>Operationalization (deployment, monitoring, retraining)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51229-F5DC-47F7-B45E-053262DC6E60}"/>
              </a:ext>
            </a:extLst>
          </p:cNvPr>
          <p:cNvSpPr txBox="1"/>
          <p:nvPr/>
        </p:nvSpPr>
        <p:spPr>
          <a:xfrm>
            <a:off x="622388" y="1208030"/>
            <a:ext cx="1950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000" b="1" dirty="0">
                <a:solidFill>
                  <a:srgbClr val="FF0000"/>
                </a:solidFill>
              </a:rPr>
              <a:t>Data (cleaning, transformation)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95B30-152C-4768-B9B0-F1D125E472E5}"/>
              </a:ext>
            </a:extLst>
          </p:cNvPr>
          <p:cNvSpPr txBox="1"/>
          <p:nvPr/>
        </p:nvSpPr>
        <p:spPr>
          <a:xfrm>
            <a:off x="2572679" y="587380"/>
            <a:ext cx="360964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    AI </a:t>
            </a:r>
            <a:r>
              <a:rPr lang="ko-KR" altLang="en-US" sz="2800" dirty="0"/>
              <a:t>개발의 </a:t>
            </a:r>
            <a:r>
              <a:rPr lang="en-US" altLang="ko-KR" sz="2800" dirty="0"/>
              <a:t>Lifecycle   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81729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7">
            <a:extLst>
              <a:ext uri="{FF2B5EF4-FFF2-40B4-BE49-F238E27FC236}">
                <a16:creationId xmlns:a16="http://schemas.microsoft.com/office/drawing/2014/main" id="{5FB143EB-70BA-412E-8A2A-C8B188E13BBE}"/>
              </a:ext>
            </a:extLst>
          </p:cNvPr>
          <p:cNvSpPr/>
          <p:nvPr/>
        </p:nvSpPr>
        <p:spPr>
          <a:xfrm>
            <a:off x="2254669" y="2646531"/>
            <a:ext cx="4494474" cy="782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7158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1F838-8AF4-4C39-B7D5-06B3CE33D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4589"/>
          </a:xfrm>
        </p:spPr>
        <p:txBody>
          <a:bodyPr/>
          <a:lstStyle/>
          <a:p>
            <a:r>
              <a:rPr lang="ko-KR" altLang="en-US" dirty="0"/>
              <a:t>과정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E70E0-0354-4E9D-9F10-C18403E60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48" y="1327639"/>
            <a:ext cx="8339504" cy="53850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소프트웨어 개발 방법론 소개</a:t>
            </a:r>
            <a:br>
              <a:rPr lang="en-US" altLang="ko-KR" sz="2400" dirty="0"/>
            </a:b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신기술 경향 소개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함수형 소프트웨어 개발 방법론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Web</a:t>
            </a:r>
            <a:r>
              <a:rPr lang="ko-KR" altLang="en-US" sz="2000" dirty="0"/>
              <a:t> </a:t>
            </a:r>
            <a:r>
              <a:rPr lang="en-US" altLang="ko-KR" sz="2000" dirty="0"/>
              <a:t>First</a:t>
            </a:r>
            <a:r>
              <a:rPr lang="ko-KR" altLang="en-US" sz="2000" dirty="0"/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Mobile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First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AI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First </a:t>
            </a:r>
            <a:r>
              <a:rPr lang="ko-KR" altLang="en-US" sz="2000" dirty="0">
                <a:sym typeface="Wingdings" panose="05000000000000000000" pitchFamily="2" charset="2"/>
              </a:rPr>
              <a:t>패러다임 변화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인공지능 소프트웨어 개발 방법</a:t>
            </a:r>
            <a:br>
              <a:rPr lang="en-US" altLang="ko-KR" sz="2000" dirty="0"/>
            </a:b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Python </a:t>
            </a:r>
            <a:r>
              <a:rPr lang="ko-KR" altLang="en-US" sz="2400" dirty="0"/>
              <a:t>강좌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Python </a:t>
            </a:r>
            <a:r>
              <a:rPr lang="ko-KR" altLang="en-US" sz="2000" dirty="0"/>
              <a:t>개발 환경 구축</a:t>
            </a:r>
            <a:r>
              <a:rPr lang="en-US" altLang="ko-KR" sz="2000" dirty="0"/>
              <a:t>, </a:t>
            </a:r>
            <a:r>
              <a:rPr lang="ko-KR" altLang="en-US" sz="2000" dirty="0"/>
              <a:t>개발 도구 설치 방법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Python </a:t>
            </a:r>
            <a:r>
              <a:rPr lang="ko-KR" altLang="en-US" sz="2000" dirty="0"/>
              <a:t>언어 속성 코스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Python </a:t>
            </a:r>
            <a:r>
              <a:rPr lang="ko-KR" altLang="en-US" sz="2000" dirty="0"/>
              <a:t>을 활용한 </a:t>
            </a:r>
            <a:r>
              <a:rPr lang="ko-KR" altLang="en-US" sz="2000" dirty="0" err="1"/>
              <a:t>객제지향</a:t>
            </a:r>
            <a:r>
              <a:rPr lang="ko-KR" altLang="en-US" sz="2000" dirty="0"/>
              <a:t> 및 함수형 소프트웨어 개발 실습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98931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3">
            <a:extLst>
              <a:ext uri="{FF2B5EF4-FFF2-40B4-BE49-F238E27FC236}">
                <a16:creationId xmlns:a16="http://schemas.microsoft.com/office/drawing/2014/main" id="{6A87A33D-18C8-4830-BCDE-64BCDEA4E5B1}"/>
              </a:ext>
            </a:extLst>
          </p:cNvPr>
          <p:cNvSpPr/>
          <p:nvPr/>
        </p:nvSpPr>
        <p:spPr>
          <a:xfrm>
            <a:off x="1196008" y="695613"/>
            <a:ext cx="2611061" cy="500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B0DC6F9A-B984-456A-97DA-2A2DC00C5173}"/>
              </a:ext>
            </a:extLst>
          </p:cNvPr>
          <p:cNvSpPr/>
          <p:nvPr/>
        </p:nvSpPr>
        <p:spPr>
          <a:xfrm>
            <a:off x="795433" y="1794396"/>
            <a:ext cx="6554935" cy="4087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29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5">
            <a:extLst>
              <a:ext uri="{FF2B5EF4-FFF2-40B4-BE49-F238E27FC236}">
                <a16:creationId xmlns:a16="http://schemas.microsoft.com/office/drawing/2014/main" id="{6D173592-A85D-48C7-B5EA-0A9772D5339D}"/>
              </a:ext>
            </a:extLst>
          </p:cNvPr>
          <p:cNvSpPr/>
          <p:nvPr/>
        </p:nvSpPr>
        <p:spPr>
          <a:xfrm>
            <a:off x="1125670" y="801121"/>
            <a:ext cx="2980337" cy="473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7">
            <a:extLst>
              <a:ext uri="{FF2B5EF4-FFF2-40B4-BE49-F238E27FC236}">
                <a16:creationId xmlns:a16="http://schemas.microsoft.com/office/drawing/2014/main" id="{3A73ED71-6ABF-4501-8445-D8B79D576534}"/>
              </a:ext>
            </a:extLst>
          </p:cNvPr>
          <p:cNvSpPr/>
          <p:nvPr/>
        </p:nvSpPr>
        <p:spPr>
          <a:xfrm>
            <a:off x="1047716" y="1582570"/>
            <a:ext cx="6882945" cy="4536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1681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8">
            <a:extLst>
              <a:ext uri="{FF2B5EF4-FFF2-40B4-BE49-F238E27FC236}">
                <a16:creationId xmlns:a16="http://schemas.microsoft.com/office/drawing/2014/main" id="{143008CA-D267-41FC-8D94-D605BEC868C7}"/>
              </a:ext>
            </a:extLst>
          </p:cNvPr>
          <p:cNvSpPr/>
          <p:nvPr/>
        </p:nvSpPr>
        <p:spPr>
          <a:xfrm>
            <a:off x="888278" y="1748343"/>
            <a:ext cx="7605536" cy="44238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CAB6410-F824-4380-A5B8-2222E0FD0AF6}"/>
              </a:ext>
            </a:extLst>
          </p:cNvPr>
          <p:cNvSpPr/>
          <p:nvPr/>
        </p:nvSpPr>
        <p:spPr>
          <a:xfrm>
            <a:off x="888278" y="595229"/>
            <a:ext cx="3296860" cy="5038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77DA8-1126-4DEC-AE9E-57477558FCB3}"/>
              </a:ext>
            </a:extLst>
          </p:cNvPr>
          <p:cNvSpPr txBox="1"/>
          <p:nvPr/>
        </p:nvSpPr>
        <p:spPr>
          <a:xfrm>
            <a:off x="6123108" y="1373345"/>
            <a:ext cx="3020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AI – Data </a:t>
            </a:r>
            <a:r>
              <a:rPr lang="ko-KR" altLang="en-US" sz="2400" b="1" dirty="0"/>
              <a:t>중심 방법론</a:t>
            </a:r>
          </a:p>
        </p:txBody>
      </p:sp>
    </p:spTree>
    <p:extLst>
      <p:ext uri="{BB962C8B-B14F-4D97-AF65-F5344CB8AC3E}">
        <p14:creationId xmlns:p14="http://schemas.microsoft.com/office/powerpoint/2010/main" val="2426502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7">
            <a:extLst>
              <a:ext uri="{FF2B5EF4-FFF2-40B4-BE49-F238E27FC236}">
                <a16:creationId xmlns:a16="http://schemas.microsoft.com/office/drawing/2014/main" id="{6135C6AE-8FA5-4083-AC26-EAF13841388D}"/>
              </a:ext>
            </a:extLst>
          </p:cNvPr>
          <p:cNvSpPr/>
          <p:nvPr/>
        </p:nvSpPr>
        <p:spPr>
          <a:xfrm>
            <a:off x="2290658" y="2559441"/>
            <a:ext cx="4841662" cy="749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5007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9A2CAFA8-D043-4F14-A219-34E4583D91AD}"/>
              </a:ext>
            </a:extLst>
          </p:cNvPr>
          <p:cNvSpPr/>
          <p:nvPr/>
        </p:nvSpPr>
        <p:spPr>
          <a:xfrm>
            <a:off x="877096" y="779868"/>
            <a:ext cx="2639827" cy="47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1CD33968-B92D-4D9D-B5F4-8B533F05406F}"/>
              </a:ext>
            </a:extLst>
          </p:cNvPr>
          <p:cNvSpPr/>
          <p:nvPr/>
        </p:nvSpPr>
        <p:spPr>
          <a:xfrm>
            <a:off x="877096" y="1819099"/>
            <a:ext cx="7018396" cy="4616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AEAAB7-13B5-4086-A8B5-3FD118AAEF02}"/>
              </a:ext>
            </a:extLst>
          </p:cNvPr>
          <p:cNvSpPr txBox="1"/>
          <p:nvPr/>
        </p:nvSpPr>
        <p:spPr>
          <a:xfrm>
            <a:off x="4360983" y="17531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기본설계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60F248-9A65-4778-97B4-DCE27714C622}"/>
              </a:ext>
            </a:extLst>
          </p:cNvPr>
          <p:cNvSpPr txBox="1"/>
          <p:nvPr/>
        </p:nvSpPr>
        <p:spPr>
          <a:xfrm>
            <a:off x="4275991" y="41815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상세설계</a:t>
            </a:r>
          </a:p>
        </p:txBody>
      </p:sp>
    </p:spTree>
    <p:extLst>
      <p:ext uri="{BB962C8B-B14F-4D97-AF65-F5344CB8AC3E}">
        <p14:creationId xmlns:p14="http://schemas.microsoft.com/office/powerpoint/2010/main" val="782022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5">
            <a:extLst>
              <a:ext uri="{FF2B5EF4-FFF2-40B4-BE49-F238E27FC236}">
                <a16:creationId xmlns:a16="http://schemas.microsoft.com/office/drawing/2014/main" id="{A07DE715-1436-4FD4-B4BD-F25446A07059}"/>
              </a:ext>
            </a:extLst>
          </p:cNvPr>
          <p:cNvSpPr/>
          <p:nvPr/>
        </p:nvSpPr>
        <p:spPr>
          <a:xfrm>
            <a:off x="1028700" y="650631"/>
            <a:ext cx="3894993" cy="386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7">
            <a:extLst>
              <a:ext uri="{FF2B5EF4-FFF2-40B4-BE49-F238E27FC236}">
                <a16:creationId xmlns:a16="http://schemas.microsoft.com/office/drawing/2014/main" id="{C2EC818A-B755-4012-9C59-C3204F41FAE5}"/>
              </a:ext>
            </a:extLst>
          </p:cNvPr>
          <p:cNvSpPr/>
          <p:nvPr/>
        </p:nvSpPr>
        <p:spPr>
          <a:xfrm>
            <a:off x="1090246" y="1767255"/>
            <a:ext cx="6620608" cy="4158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7FBF7-B8C2-4D60-B01B-FE65C5A15904}"/>
              </a:ext>
            </a:extLst>
          </p:cNvPr>
          <p:cNvSpPr txBox="1"/>
          <p:nvPr/>
        </p:nvSpPr>
        <p:spPr>
          <a:xfrm>
            <a:off x="4923693" y="582211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및 함수형 설계</a:t>
            </a:r>
          </a:p>
        </p:txBody>
      </p:sp>
    </p:spTree>
    <p:extLst>
      <p:ext uri="{BB962C8B-B14F-4D97-AF65-F5344CB8AC3E}">
        <p14:creationId xmlns:p14="http://schemas.microsoft.com/office/powerpoint/2010/main" val="2954843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E63AB7-1F66-4F43-BE93-E479004B0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021" y="2931587"/>
            <a:ext cx="7804547" cy="3164413"/>
          </a:xfrm>
        </p:spPr>
        <p:txBody>
          <a:bodyPr anchor="t">
            <a:noAutofit/>
          </a:bodyPr>
          <a:lstStyle/>
          <a:p>
            <a:r>
              <a:rPr lang="en-US" altLang="ko-KR" sz="2400" b="1" dirty="0"/>
              <a:t>OOP (Object Oriented Programming)  </a:t>
            </a:r>
            <a:r>
              <a:rPr lang="en-US" altLang="ko-KR" sz="2400" b="1" dirty="0">
                <a:sym typeface="Wingdings" panose="05000000000000000000" pitchFamily="2" charset="2"/>
              </a:rPr>
              <a:t> Java,</a:t>
            </a:r>
            <a:r>
              <a:rPr lang="ko-KR" altLang="en-US" sz="2400" b="1" dirty="0">
                <a:sym typeface="Wingdings" panose="05000000000000000000" pitchFamily="2" charset="2"/>
              </a:rPr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C++</a:t>
            </a:r>
            <a:endParaRPr lang="en-US" altLang="ko-KR" sz="24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Class </a:t>
            </a:r>
            <a:r>
              <a:rPr lang="ko-KR" altLang="en-US" sz="2000" b="1" dirty="0"/>
              <a:t>를 이용한 객체 생성</a:t>
            </a:r>
            <a:endParaRPr lang="en-US" altLang="ko-KR" sz="20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b="1" dirty="0"/>
              <a:t>객체를 통한 </a:t>
            </a:r>
            <a:r>
              <a:rPr lang="en-US" altLang="ko-KR" sz="2000" b="1" dirty="0"/>
              <a:t>method </a:t>
            </a:r>
            <a:r>
              <a:rPr lang="ko-KR" altLang="en-US" sz="2000" b="1" dirty="0"/>
              <a:t>호출</a:t>
            </a:r>
            <a:endParaRPr lang="en-US" altLang="ko-KR" sz="2000" b="1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2000" b="1" dirty="0"/>
          </a:p>
          <a:p>
            <a:r>
              <a:rPr lang="en-US" altLang="ko-KR" sz="2400" b="1" dirty="0"/>
              <a:t>Functional Programming  </a:t>
            </a:r>
            <a:r>
              <a:rPr lang="en-US" altLang="ko-KR" sz="2400" b="1" dirty="0">
                <a:sym typeface="Wingdings" panose="05000000000000000000" pitchFamily="2" charset="2"/>
              </a:rPr>
              <a:t> Scala, Python, JavaScript</a:t>
            </a:r>
            <a:endParaRPr lang="en-US" altLang="ko-KR" sz="24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000" b="1" dirty="0"/>
              <a:t>함수 </a:t>
            </a:r>
            <a:r>
              <a:rPr lang="en-US" altLang="ko-KR" sz="2000" b="1" dirty="0"/>
              <a:t>(Function) </a:t>
            </a:r>
            <a:r>
              <a:rPr lang="ko-KR" altLang="en-US" sz="2000" b="1" dirty="0"/>
              <a:t>정의</a:t>
            </a:r>
            <a:endParaRPr lang="en-US" altLang="ko-KR" sz="2000" b="1" dirty="0"/>
          </a:p>
          <a:p>
            <a:pPr lvl="1">
              <a:buFont typeface="Wingdings" panose="05000000000000000000" pitchFamily="2" charset="2"/>
              <a:buChar char="§"/>
              <a:defRPr sz="3600"/>
            </a:pPr>
            <a:r>
              <a:rPr lang="ko-KR" altLang="en-US" sz="2000" b="1" dirty="0" err="1"/>
              <a:t>입력값</a:t>
            </a:r>
            <a:r>
              <a:rPr lang="ko-KR" altLang="en-US" sz="2000" b="1" dirty="0"/>
              <a:t> 처리 </a:t>
            </a:r>
            <a:r>
              <a:rPr lang="en-US" altLang="ko-KR" sz="2000" b="1" dirty="0"/>
              <a:t>/ </a:t>
            </a:r>
            <a:r>
              <a:rPr lang="ko-KR" altLang="en-US" sz="2000" b="1" dirty="0" err="1"/>
              <a:t>출력값</a:t>
            </a:r>
            <a:r>
              <a:rPr lang="ko-KR" altLang="en-US" sz="2000" b="1" dirty="0"/>
              <a:t> 반환</a:t>
            </a:r>
            <a:endParaRPr lang="en-US" altLang="ko-KR" sz="2000" b="1" dirty="0"/>
          </a:p>
          <a:p>
            <a:pPr lvl="1">
              <a:buFont typeface="Wingdings" panose="05000000000000000000" pitchFamily="2" charset="2"/>
              <a:buChar char="§"/>
              <a:defRPr sz="3600"/>
            </a:pPr>
            <a:r>
              <a:rPr lang="ko-KR" altLang="en-US" sz="2000" b="1" dirty="0"/>
              <a:t>함수</a:t>
            </a:r>
            <a:r>
              <a:rPr lang="en-US" altLang="ko-KR" sz="2000" b="1" dirty="0"/>
              <a:t>A</a:t>
            </a:r>
            <a:r>
              <a:rPr lang="ko-KR" altLang="en-US" sz="2000" b="1" dirty="0"/>
              <a:t> </a:t>
            </a:r>
            <a:r>
              <a:rPr lang="en-US" altLang="ko-KR" sz="2000" b="1" dirty="0">
                <a:sym typeface="Wingdings" panose="05000000000000000000" pitchFamily="2" charset="2"/>
              </a:rPr>
              <a:t> </a:t>
            </a:r>
            <a:r>
              <a:rPr lang="ko-KR" altLang="en-US" sz="2000" b="1" dirty="0"/>
              <a:t>함수</a:t>
            </a:r>
            <a:r>
              <a:rPr lang="en-US" altLang="ko-KR" sz="2000" b="1" dirty="0"/>
              <a:t>B</a:t>
            </a:r>
            <a:r>
              <a:rPr lang="ko-KR" altLang="en-US" sz="2000" b="1" dirty="0"/>
              <a:t> </a:t>
            </a:r>
            <a:r>
              <a:rPr lang="en-US" altLang="ko-KR" sz="2000" b="1" dirty="0">
                <a:sym typeface="Wingdings" panose="05000000000000000000" pitchFamily="2" charset="2"/>
              </a:rPr>
              <a:t>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함수</a:t>
            </a:r>
            <a:r>
              <a:rPr lang="en-US" altLang="ko-KR" sz="2000" b="1" dirty="0"/>
              <a:t>C</a:t>
            </a:r>
          </a:p>
          <a:p>
            <a:endParaRPr lang="ko-KR" altLang="en-US" sz="2000" b="1" dirty="0"/>
          </a:p>
          <a:p>
            <a:endParaRPr lang="ko-KR" altLang="en-US" sz="2000" b="1" dirty="0"/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B19AC-6D93-45A3-944E-BED536ED38BC}"/>
              </a:ext>
            </a:extLst>
          </p:cNvPr>
          <p:cNvSpPr txBox="1"/>
          <p:nvPr/>
        </p:nvSpPr>
        <p:spPr>
          <a:xfrm>
            <a:off x="880021" y="832788"/>
            <a:ext cx="813595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함수형 설계 </a:t>
            </a:r>
            <a:r>
              <a:rPr lang="en-US" altLang="ko-KR" sz="2400" b="1" dirty="0"/>
              <a:t>(Function Oriented Design)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22426"/>
                </a:solidFill>
                <a:effectLst/>
                <a:latin typeface="-apple-system"/>
              </a:rPr>
              <a:t>모델이 상호 작용하는 단위 또는 모듈 세트로 분해되는 소프트웨어 설계 방법</a:t>
            </a:r>
            <a:endParaRPr lang="en-US" altLang="ko-KR" sz="2000" b="1" i="0" dirty="0">
              <a:solidFill>
                <a:srgbClr val="222426"/>
              </a:solidFill>
              <a:effectLst/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22426"/>
                </a:solidFill>
                <a:effectLst/>
                <a:latin typeface="-apple-system"/>
              </a:rPr>
              <a:t>각 단위 또는 모듈에는 명확하게 정의된 기능이 있</a:t>
            </a:r>
            <a:r>
              <a:rPr lang="ko-KR" altLang="en-US" sz="2000" b="1" dirty="0">
                <a:solidFill>
                  <a:srgbClr val="222426"/>
                </a:solidFill>
                <a:latin typeface="-apple-system"/>
              </a:rPr>
              <a:t>다</a:t>
            </a:r>
            <a:r>
              <a:rPr lang="en-US" altLang="ko-KR" sz="2000" b="1" i="0" dirty="0">
                <a:solidFill>
                  <a:srgbClr val="222426"/>
                </a:solidFill>
                <a:effectLst/>
                <a:latin typeface="-apple-system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22426"/>
                </a:solidFill>
                <a:effectLst/>
                <a:latin typeface="-apple-system"/>
              </a:rPr>
              <a:t>따라서 시스템은 기능적 관점에서 설계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8024053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D8F9B-9724-9442-86B7-6FC095A9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7" y="991270"/>
            <a:ext cx="7804547" cy="816459"/>
          </a:xfrm>
        </p:spPr>
        <p:txBody>
          <a:bodyPr/>
          <a:lstStyle/>
          <a:p>
            <a:r>
              <a:rPr kumimoji="1" lang="en-US" altLang="ko-Kore-KR" dirty="0"/>
              <a:t>FP vs OOP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B038F7E-4513-9E41-896D-FD0AB206A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053" y="1953881"/>
            <a:ext cx="8552081" cy="3424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C08FD0-C5CB-594F-90A6-0F4F3215E95C}"/>
              </a:ext>
            </a:extLst>
          </p:cNvPr>
          <p:cNvSpPr txBox="1"/>
          <p:nvPr/>
        </p:nvSpPr>
        <p:spPr>
          <a:xfrm>
            <a:off x="3515213" y="1953881"/>
            <a:ext cx="839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700" dirty="0">
                <a:solidFill>
                  <a:schemeClr val="bg1"/>
                </a:solidFill>
              </a:rPr>
              <a:t>FP</a:t>
            </a:r>
          </a:p>
          <a:p>
            <a:pPr algn="ctr"/>
            <a:r>
              <a:rPr kumimoji="1" lang="en-US" altLang="ko-Kore-KR" sz="2700" dirty="0">
                <a:solidFill>
                  <a:schemeClr val="bg1"/>
                </a:solidFill>
              </a:rPr>
              <a:t>style</a:t>
            </a:r>
            <a:endParaRPr kumimoji="1" lang="ko-Kore-KR" altLang="en-US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A0DBE0-F943-FC4E-AF7C-E4A770906D31}"/>
              </a:ext>
            </a:extLst>
          </p:cNvPr>
          <p:cNvSpPr txBox="1"/>
          <p:nvPr/>
        </p:nvSpPr>
        <p:spPr>
          <a:xfrm>
            <a:off x="1400337" y="4097466"/>
            <a:ext cx="1215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700" dirty="0">
                <a:solidFill>
                  <a:schemeClr val="bg1"/>
                </a:solidFill>
              </a:rPr>
              <a:t>Non-FP</a:t>
            </a:r>
          </a:p>
          <a:p>
            <a:r>
              <a:rPr kumimoji="1" lang="en-US" altLang="en-US" sz="2700" dirty="0">
                <a:solidFill>
                  <a:schemeClr val="bg1"/>
                </a:solidFill>
              </a:rPr>
              <a:t>style</a:t>
            </a:r>
            <a:endParaRPr kumimoji="1" lang="ko-Kore-KR" altLang="en-US" sz="27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922E6-B963-2640-8C8F-F9D329192651}"/>
              </a:ext>
            </a:extLst>
          </p:cNvPr>
          <p:cNvSpPr txBox="1"/>
          <p:nvPr/>
        </p:nvSpPr>
        <p:spPr>
          <a:xfrm>
            <a:off x="6089076" y="1628235"/>
            <a:ext cx="285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Data </a:t>
            </a:r>
            <a:r>
              <a:rPr kumimoji="1" lang="ko-KR" altLang="en-US" dirty="0" err="1"/>
              <a:t>병렬처리에</a:t>
            </a:r>
            <a:r>
              <a:rPr kumimoji="1" lang="ko-KR" altLang="en-US" dirty="0"/>
              <a:t> 매우 유리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93298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5">
            <a:extLst>
              <a:ext uri="{FF2B5EF4-FFF2-40B4-BE49-F238E27FC236}">
                <a16:creationId xmlns:a16="http://schemas.microsoft.com/office/drawing/2014/main" id="{972FC1AA-34F0-4092-81B1-94C4696B6E39}"/>
              </a:ext>
            </a:extLst>
          </p:cNvPr>
          <p:cNvSpPr/>
          <p:nvPr/>
        </p:nvSpPr>
        <p:spPr>
          <a:xfrm>
            <a:off x="1158160" y="877908"/>
            <a:ext cx="3204835" cy="3848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D96D93EB-E179-40F6-8AA6-4D0B3F3E1C29}"/>
              </a:ext>
            </a:extLst>
          </p:cNvPr>
          <p:cNvSpPr/>
          <p:nvPr/>
        </p:nvSpPr>
        <p:spPr>
          <a:xfrm>
            <a:off x="1081887" y="2491750"/>
            <a:ext cx="6775349" cy="3133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CF8E1F-51A3-4FB9-9654-FEDBA7B78636}"/>
              </a:ext>
            </a:extLst>
          </p:cNvPr>
          <p:cNvSpPr txBox="1"/>
          <p:nvPr/>
        </p:nvSpPr>
        <p:spPr>
          <a:xfrm>
            <a:off x="1045028" y="1523303"/>
            <a:ext cx="7053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사전적의미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추상화란 </a:t>
            </a:r>
            <a:r>
              <a:rPr lang="ko-KR" altLang="en-US" sz="2000" b="1" i="0" dirty="0">
                <a:solidFill>
                  <a:srgbClr val="4D5156"/>
                </a:solidFill>
                <a:effectLst/>
                <a:latin typeface="Apple SD Gothic Neo"/>
              </a:rPr>
              <a:t>복잡한 자료</a:t>
            </a:r>
            <a:r>
              <a:rPr lang="en-US" altLang="ko-KR" sz="2000" b="1" i="0" dirty="0">
                <a:solidFill>
                  <a:srgbClr val="4D5156"/>
                </a:solidFill>
                <a:effectLst/>
                <a:latin typeface="Apple SD Gothic Neo"/>
              </a:rPr>
              <a:t>, </a:t>
            </a:r>
            <a:r>
              <a:rPr lang="ko-KR" altLang="en-US" sz="2000" b="1" i="0" dirty="0">
                <a:solidFill>
                  <a:srgbClr val="4D5156"/>
                </a:solidFill>
                <a:effectLst/>
                <a:latin typeface="Apple SD Gothic Neo"/>
              </a:rPr>
              <a:t>모듈</a:t>
            </a:r>
            <a:r>
              <a:rPr lang="en-US" altLang="ko-KR" sz="2000" b="1" i="0" dirty="0">
                <a:solidFill>
                  <a:srgbClr val="4D5156"/>
                </a:solidFill>
                <a:effectLst/>
                <a:latin typeface="Apple SD Gothic Neo"/>
              </a:rPr>
              <a:t>, </a:t>
            </a:r>
            <a:r>
              <a:rPr lang="ko-KR" altLang="en-US" sz="2000" b="1" i="0" dirty="0">
                <a:solidFill>
                  <a:srgbClr val="4D5156"/>
                </a:solidFill>
                <a:effectLst/>
                <a:latin typeface="Apple SD Gothic Neo"/>
              </a:rPr>
              <a:t>시스템 등으로부터</a:t>
            </a:r>
            <a:br>
              <a:rPr lang="en-US" altLang="ko-KR" sz="2000" b="1" i="0" dirty="0">
                <a:solidFill>
                  <a:srgbClr val="4D5156"/>
                </a:solidFill>
                <a:effectLst/>
                <a:latin typeface="Apple SD Gothic Neo"/>
              </a:rPr>
            </a:br>
            <a:r>
              <a:rPr lang="en-US" altLang="ko-KR" sz="2000" b="1" i="0" dirty="0">
                <a:solidFill>
                  <a:srgbClr val="4D5156"/>
                </a:solidFill>
                <a:effectLst/>
                <a:latin typeface="Apple SD Gothic Neo"/>
              </a:rPr>
              <a:t>			  </a:t>
            </a:r>
            <a:r>
              <a:rPr lang="ko-KR" altLang="en-US" sz="2000" b="1" i="0" dirty="0">
                <a:solidFill>
                  <a:srgbClr val="4D5156"/>
                </a:solidFill>
                <a:effectLst/>
                <a:latin typeface="Apple SD Gothic Neo"/>
              </a:rPr>
              <a:t>핵심적인 개념 또는 기능을 간추려 내는 것</a:t>
            </a:r>
            <a:endParaRPr lang="ko-KR" alt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6DE2D-4949-4650-A364-40340834AB83}"/>
              </a:ext>
            </a:extLst>
          </p:cNvPr>
          <p:cNvSpPr txBox="1"/>
          <p:nvPr/>
        </p:nvSpPr>
        <p:spPr>
          <a:xfrm>
            <a:off x="5965371" y="4264709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연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월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일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날짜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0CADB4-EE6D-49B3-A4D3-DCB82D8C4132}"/>
              </a:ext>
            </a:extLst>
          </p:cNvPr>
          <p:cNvSpPr txBox="1"/>
          <p:nvPr/>
        </p:nvSpPr>
        <p:spPr>
          <a:xfrm>
            <a:off x="2647364" y="5694754"/>
            <a:ext cx="5628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r>
              <a:rPr lang="ko-KR" altLang="en-US" dirty="0">
                <a:solidFill>
                  <a:srgbClr val="FF0000"/>
                </a:solidFill>
              </a:rPr>
              <a:t> 로 나누어 떨어지는 해이면 윤년 요일 계산을 하고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윤년 중에서 </a:t>
            </a:r>
            <a:r>
              <a:rPr lang="en-US" altLang="ko-KR" dirty="0">
                <a:solidFill>
                  <a:srgbClr val="FF0000"/>
                </a:solidFill>
              </a:rPr>
              <a:t>100 </a:t>
            </a:r>
            <a:r>
              <a:rPr lang="ko-KR" altLang="en-US" dirty="0">
                <a:solidFill>
                  <a:srgbClr val="FF0000"/>
                </a:solidFill>
              </a:rPr>
              <a:t>으로 나누어 떨어지는 해는 평년 요일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계산을 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58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213A4769-E2B1-4972-B587-3BC31E809BA3}"/>
              </a:ext>
            </a:extLst>
          </p:cNvPr>
          <p:cNvSpPr/>
          <p:nvPr/>
        </p:nvSpPr>
        <p:spPr>
          <a:xfrm>
            <a:off x="879485" y="779868"/>
            <a:ext cx="3631555" cy="413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1E2BC58A-4AD6-4F27-B710-810E5050C9D0}"/>
              </a:ext>
            </a:extLst>
          </p:cNvPr>
          <p:cNvSpPr/>
          <p:nvPr/>
        </p:nvSpPr>
        <p:spPr>
          <a:xfrm>
            <a:off x="1130045" y="1689159"/>
            <a:ext cx="6761989" cy="3231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CC07F-022F-4ECA-971D-D6832366CB9D}"/>
              </a:ext>
            </a:extLst>
          </p:cNvPr>
          <p:cNvSpPr txBox="1"/>
          <p:nvPr/>
        </p:nvSpPr>
        <p:spPr>
          <a:xfrm>
            <a:off x="2958834" y="5554912"/>
            <a:ext cx="3226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Top-Down Approach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2842F6E-0621-43EC-8F73-D3D23E69312C}"/>
              </a:ext>
            </a:extLst>
          </p:cNvPr>
          <p:cNvSpPr/>
          <p:nvPr/>
        </p:nvSpPr>
        <p:spPr>
          <a:xfrm>
            <a:off x="2194560" y="5599611"/>
            <a:ext cx="418011" cy="478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68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E70E0-0354-4E9D-9F10-C18403E60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48" y="1058696"/>
            <a:ext cx="8339504" cy="53850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SW</a:t>
            </a:r>
            <a:r>
              <a:rPr lang="ko-KR" altLang="en-US" sz="2400" dirty="0"/>
              <a:t>개발</a:t>
            </a:r>
            <a:r>
              <a:rPr lang="en-US" altLang="ko-KR" sz="2400" dirty="0"/>
              <a:t>_L5 </a:t>
            </a:r>
            <a:r>
              <a:rPr lang="ko-KR" altLang="en-US" sz="2400" dirty="0"/>
              <a:t>자격시험</a:t>
            </a:r>
            <a:r>
              <a:rPr lang="en-US" altLang="ko-KR" sz="2400" dirty="0"/>
              <a:t> </a:t>
            </a:r>
            <a:r>
              <a:rPr lang="ko-KR" altLang="en-US" sz="2400" dirty="0"/>
              <a:t> 출제 요강 안내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IT</a:t>
            </a:r>
            <a:r>
              <a:rPr lang="ko-KR" altLang="en-US" sz="2400" dirty="0"/>
              <a:t>시스템운영</a:t>
            </a:r>
            <a:r>
              <a:rPr lang="en-US" altLang="ko-KR" sz="2400" dirty="0"/>
              <a:t>_L5 </a:t>
            </a:r>
            <a:r>
              <a:rPr lang="ko-KR" altLang="en-US" sz="2400" dirty="0"/>
              <a:t>자격시험</a:t>
            </a:r>
            <a:r>
              <a:rPr lang="en-US" altLang="ko-KR" sz="2400" dirty="0"/>
              <a:t> </a:t>
            </a:r>
            <a:r>
              <a:rPr lang="ko-KR" altLang="en-US" sz="2400" dirty="0"/>
              <a:t> 출제 요강 안내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형상관리 도구 실습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Git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Git </a:t>
            </a:r>
            <a:r>
              <a:rPr lang="ko-KR" altLang="en-US" sz="2000" dirty="0"/>
              <a:t>을 이용한 형상관리 실습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Online repository </a:t>
            </a:r>
            <a:r>
              <a:rPr lang="ko-KR" altLang="en-US" sz="2000" dirty="0"/>
              <a:t>관리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Virtual Box </a:t>
            </a:r>
            <a:r>
              <a:rPr lang="ko-KR" altLang="en-US" sz="2400" dirty="0"/>
              <a:t>설치 실습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MySQL </a:t>
            </a:r>
            <a:r>
              <a:rPr lang="ko-KR" altLang="en-US" sz="2400" dirty="0"/>
              <a:t>설치 실습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endParaRPr lang="en-US" altLang="ko-KR" sz="2400" dirty="0"/>
          </a:p>
          <a:p>
            <a:pPr>
              <a:lnSpc>
                <a:spcPct val="100000"/>
              </a:lnSpc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401448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5">
            <a:extLst>
              <a:ext uri="{FF2B5EF4-FFF2-40B4-BE49-F238E27FC236}">
                <a16:creationId xmlns:a16="http://schemas.microsoft.com/office/drawing/2014/main" id="{0BCAAEFF-1D84-4EF8-9F92-FE40297454A7}"/>
              </a:ext>
            </a:extLst>
          </p:cNvPr>
          <p:cNvSpPr/>
          <p:nvPr/>
        </p:nvSpPr>
        <p:spPr>
          <a:xfrm>
            <a:off x="1046539" y="704404"/>
            <a:ext cx="3156184" cy="385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7">
            <a:extLst>
              <a:ext uri="{FF2B5EF4-FFF2-40B4-BE49-F238E27FC236}">
                <a16:creationId xmlns:a16="http://schemas.microsoft.com/office/drawing/2014/main" id="{79741B3C-96C4-4189-A6FD-38FEF72CDC12}"/>
              </a:ext>
            </a:extLst>
          </p:cNvPr>
          <p:cNvSpPr/>
          <p:nvPr/>
        </p:nvSpPr>
        <p:spPr>
          <a:xfrm>
            <a:off x="1178423" y="1752242"/>
            <a:ext cx="6286245" cy="3883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9048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5">
            <a:extLst>
              <a:ext uri="{FF2B5EF4-FFF2-40B4-BE49-F238E27FC236}">
                <a16:creationId xmlns:a16="http://schemas.microsoft.com/office/drawing/2014/main" id="{DB42F02C-F954-427D-9F4B-3E065A75D6AF}"/>
              </a:ext>
            </a:extLst>
          </p:cNvPr>
          <p:cNvSpPr/>
          <p:nvPr/>
        </p:nvSpPr>
        <p:spPr>
          <a:xfrm>
            <a:off x="794708" y="679624"/>
            <a:ext cx="4185139" cy="448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2D8FD-5A47-4C08-886E-C9BC62A62074}"/>
              </a:ext>
            </a:extLst>
          </p:cNvPr>
          <p:cNvSpPr txBox="1"/>
          <p:nvPr/>
        </p:nvSpPr>
        <p:spPr>
          <a:xfrm>
            <a:off x="5046785" y="604811"/>
            <a:ext cx="3302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및 함수형 개발 방법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CD03B1-CD8B-4743-906F-A22F2D40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84" y="2130302"/>
            <a:ext cx="7071208" cy="1184398"/>
          </a:xfrm>
          <a:prstGeom prst="rect">
            <a:avLst/>
          </a:prstGeom>
        </p:spPr>
      </p:pic>
      <p:sp>
        <p:nvSpPr>
          <p:cNvPr id="11" name="object 15">
            <a:extLst>
              <a:ext uri="{FF2B5EF4-FFF2-40B4-BE49-F238E27FC236}">
                <a16:creationId xmlns:a16="http://schemas.microsoft.com/office/drawing/2014/main" id="{DF881C40-035D-48B5-8E52-C42C5EA5A75A}"/>
              </a:ext>
            </a:extLst>
          </p:cNvPr>
          <p:cNvSpPr/>
          <p:nvPr/>
        </p:nvSpPr>
        <p:spPr>
          <a:xfrm>
            <a:off x="1031997" y="1648306"/>
            <a:ext cx="1790334" cy="3589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5F4DF1DB-1B05-4060-AB7E-E9891A277231}"/>
              </a:ext>
            </a:extLst>
          </p:cNvPr>
          <p:cNvSpPr/>
          <p:nvPr/>
        </p:nvSpPr>
        <p:spPr>
          <a:xfrm>
            <a:off x="1031997" y="3467639"/>
            <a:ext cx="1951891" cy="3287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A469E0C-3E38-4314-8E49-375018819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540" y="4056575"/>
            <a:ext cx="6416920" cy="20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80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B5AEFF-30EF-47AC-B140-A85692EE3463}"/>
              </a:ext>
            </a:extLst>
          </p:cNvPr>
          <p:cNvSpPr txBox="1"/>
          <p:nvPr/>
        </p:nvSpPr>
        <p:spPr>
          <a:xfrm>
            <a:off x="916627" y="624254"/>
            <a:ext cx="247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함수형 개발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8E199-26A8-45E4-9FB1-300DEDE43B51}"/>
              </a:ext>
            </a:extLst>
          </p:cNvPr>
          <p:cNvSpPr txBox="1"/>
          <p:nvPr/>
        </p:nvSpPr>
        <p:spPr>
          <a:xfrm>
            <a:off x="752534" y="1380391"/>
            <a:ext cx="78213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000000"/>
                </a:solidFill>
                <a:effectLst/>
                <a:latin typeface="Roboto"/>
              </a:rPr>
              <a:t>높은 수준의 추상화를 제공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000000"/>
                </a:solidFill>
                <a:effectLst/>
                <a:latin typeface="Roboto"/>
              </a:rPr>
              <a:t>함수 단위의 코드 재사용이 수월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000000"/>
                </a:solidFill>
                <a:effectLst/>
                <a:latin typeface="Roboto"/>
              </a:rPr>
              <a:t>불변성을 지향하기 때문에 프로그램의 동작을 예측하기 쉬워진다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1ED683-5725-4804-BA18-FF461CFCEA17}"/>
              </a:ext>
            </a:extLst>
          </p:cNvPr>
          <p:cNvSpPr txBox="1"/>
          <p:nvPr/>
        </p:nvSpPr>
        <p:spPr>
          <a:xfrm>
            <a:off x="661313" y="3261397"/>
            <a:ext cx="8003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1970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년대의 구조적 프로그래밍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Structured Programming)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은 상태 공유에 따른 부작용이 극대화되는 문제가 있었음</a:t>
            </a: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객체 지향의 패러다임은 클래스라는 타입에 맞춰 공유 상태를 분류하고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객체라는 경계에 따라 공유 범위를 제한</a:t>
            </a: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함수형 프로그래밍은 여기서 더 나아가 공유 상태를 함수범위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객체 범위보다 좁게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로 제한하는 방향을 지향</a:t>
            </a:r>
            <a:r>
              <a:rPr lang="en-US" altLang="ko-KR" b="1" dirty="0">
                <a:solidFill>
                  <a:srgbClr val="212529"/>
                </a:solidFill>
                <a:latin typeface="-apple-system"/>
              </a:rPr>
              <a:t>/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결국 순수한 함수형 언어에선 상태가 함수 밖으로 드러나지 않으며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함수는 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Input/Output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만을 제공하고 상태의 측면에서는 완전한 블랙박스가 된다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2848E-7D2B-47C4-A6FB-1D3C46D66B5C}"/>
              </a:ext>
            </a:extLst>
          </p:cNvPr>
          <p:cNvSpPr txBox="1"/>
          <p:nvPr/>
        </p:nvSpPr>
        <p:spPr>
          <a:xfrm>
            <a:off x="916627" y="2690526"/>
            <a:ext cx="2545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각 개발 방법 비교</a:t>
            </a:r>
          </a:p>
        </p:txBody>
      </p:sp>
    </p:spTree>
    <p:extLst>
      <p:ext uri="{BB962C8B-B14F-4D97-AF65-F5344CB8AC3E}">
        <p14:creationId xmlns:p14="http://schemas.microsoft.com/office/powerpoint/2010/main" val="3691790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FC1837-27BA-47F2-97D4-66AA654F5584}"/>
              </a:ext>
            </a:extLst>
          </p:cNvPr>
          <p:cNvSpPr txBox="1"/>
          <p:nvPr/>
        </p:nvSpPr>
        <p:spPr>
          <a:xfrm>
            <a:off x="2470637" y="2949696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객체지향 특성</a:t>
            </a:r>
          </a:p>
        </p:txBody>
      </p:sp>
    </p:spTree>
    <p:extLst>
      <p:ext uri="{BB962C8B-B14F-4D97-AF65-F5344CB8AC3E}">
        <p14:creationId xmlns:p14="http://schemas.microsoft.com/office/powerpoint/2010/main" val="1899172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7">
            <a:extLst>
              <a:ext uri="{FF2B5EF4-FFF2-40B4-BE49-F238E27FC236}">
                <a16:creationId xmlns:a16="http://schemas.microsoft.com/office/drawing/2014/main" id="{52299FF1-FA61-4C88-9280-5DBFB2BCAABB}"/>
              </a:ext>
            </a:extLst>
          </p:cNvPr>
          <p:cNvSpPr/>
          <p:nvPr/>
        </p:nvSpPr>
        <p:spPr>
          <a:xfrm>
            <a:off x="1068245" y="975560"/>
            <a:ext cx="7007510" cy="4906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2553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9">
            <a:extLst>
              <a:ext uri="{FF2B5EF4-FFF2-40B4-BE49-F238E27FC236}">
                <a16:creationId xmlns:a16="http://schemas.microsoft.com/office/drawing/2014/main" id="{373FF75F-B572-4026-8CC1-5F3A0F8C5E3E}"/>
              </a:ext>
            </a:extLst>
          </p:cNvPr>
          <p:cNvSpPr/>
          <p:nvPr/>
        </p:nvSpPr>
        <p:spPr>
          <a:xfrm>
            <a:off x="973187" y="1120003"/>
            <a:ext cx="7197625" cy="4617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313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7">
            <a:extLst>
              <a:ext uri="{FF2B5EF4-FFF2-40B4-BE49-F238E27FC236}">
                <a16:creationId xmlns:a16="http://schemas.microsoft.com/office/drawing/2014/main" id="{BAD81004-03F1-46A7-8AC4-75E20697C96A}"/>
              </a:ext>
            </a:extLst>
          </p:cNvPr>
          <p:cNvSpPr/>
          <p:nvPr/>
        </p:nvSpPr>
        <p:spPr>
          <a:xfrm>
            <a:off x="1024855" y="1169379"/>
            <a:ext cx="7301461" cy="4281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8111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9">
            <a:extLst>
              <a:ext uri="{FF2B5EF4-FFF2-40B4-BE49-F238E27FC236}">
                <a16:creationId xmlns:a16="http://schemas.microsoft.com/office/drawing/2014/main" id="{8E09204D-A13D-4A92-A551-F36750EBD628}"/>
              </a:ext>
            </a:extLst>
          </p:cNvPr>
          <p:cNvSpPr/>
          <p:nvPr/>
        </p:nvSpPr>
        <p:spPr>
          <a:xfrm>
            <a:off x="901789" y="1262787"/>
            <a:ext cx="7187134" cy="4777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33513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8B052-CB9A-4C8E-B111-1C43DC5C2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346" y="3092767"/>
            <a:ext cx="6623287" cy="1102486"/>
          </a:xfrm>
        </p:spPr>
        <p:txBody>
          <a:bodyPr>
            <a:normAutofit fontScale="90000"/>
          </a:bodyPr>
          <a:lstStyle/>
          <a:p>
            <a:r>
              <a:rPr lang="en-US" altLang="ko-KR" sz="6700" dirty="0"/>
              <a:t>UML</a:t>
            </a:r>
            <a:br>
              <a:rPr lang="en-US" altLang="ko-KR" dirty="0"/>
            </a:br>
            <a:r>
              <a:rPr lang="en-US" altLang="ko-KR" sz="4900" dirty="0"/>
              <a:t>(Unified Modeling Language)</a:t>
            </a:r>
            <a:endParaRPr lang="ko-KR" altLang="en-US" sz="4900" dirty="0"/>
          </a:p>
        </p:txBody>
      </p:sp>
    </p:spTree>
    <p:extLst>
      <p:ext uri="{BB962C8B-B14F-4D97-AF65-F5344CB8AC3E}">
        <p14:creationId xmlns:p14="http://schemas.microsoft.com/office/powerpoint/2010/main" val="807063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3">
            <a:extLst>
              <a:ext uri="{FF2B5EF4-FFF2-40B4-BE49-F238E27FC236}">
                <a16:creationId xmlns:a16="http://schemas.microsoft.com/office/drawing/2014/main" id="{8D70404E-B83C-49C2-BD33-731E64922197}"/>
              </a:ext>
            </a:extLst>
          </p:cNvPr>
          <p:cNvSpPr/>
          <p:nvPr/>
        </p:nvSpPr>
        <p:spPr>
          <a:xfrm>
            <a:off x="1078565" y="818706"/>
            <a:ext cx="1356904" cy="394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5">
            <a:extLst>
              <a:ext uri="{FF2B5EF4-FFF2-40B4-BE49-F238E27FC236}">
                <a16:creationId xmlns:a16="http://schemas.microsoft.com/office/drawing/2014/main" id="{3F05D482-04F7-46DE-BBB6-8145C55F2A2A}"/>
              </a:ext>
            </a:extLst>
          </p:cNvPr>
          <p:cNvSpPr/>
          <p:nvPr/>
        </p:nvSpPr>
        <p:spPr>
          <a:xfrm>
            <a:off x="994561" y="1664319"/>
            <a:ext cx="7154877" cy="4569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214B02-B61B-4E3B-8D21-CD42718BC5BB}"/>
              </a:ext>
            </a:extLst>
          </p:cNvPr>
          <p:cNvSpPr txBox="1"/>
          <p:nvPr/>
        </p:nvSpPr>
        <p:spPr>
          <a:xfrm>
            <a:off x="2672861" y="754412"/>
            <a:ext cx="439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(Unified Modeling Language)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8022B4-106B-4520-990D-0E2FBF78D067}"/>
              </a:ext>
            </a:extLst>
          </p:cNvPr>
          <p:cNvSpPr txBox="1"/>
          <p:nvPr/>
        </p:nvSpPr>
        <p:spPr>
          <a:xfrm>
            <a:off x="5070362" y="1889760"/>
            <a:ext cx="4073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가지 객체지향 방법론의 표기를 통일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ym typeface="Wingdings" panose="05000000000000000000" pitchFamily="2" charset="2"/>
              </a:rPr>
              <a:t>Unified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객체지향 방법론의 장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단점을 모두 계승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08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4083B9-2062-4356-AB94-F8E6ED9F5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46394"/>
            <a:ext cx="7886700" cy="56126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Database and SQL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Database </a:t>
            </a:r>
            <a:r>
              <a:rPr lang="ko-KR" altLang="en-US" sz="2000" dirty="0"/>
              <a:t>의 종류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R-DB </a:t>
            </a:r>
            <a:r>
              <a:rPr lang="ko-KR" altLang="en-US" sz="2000" dirty="0"/>
              <a:t>이론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Database /</a:t>
            </a:r>
            <a:r>
              <a:rPr lang="ko-KR" altLang="en-US" sz="2000" dirty="0"/>
              <a:t> </a:t>
            </a:r>
            <a:r>
              <a:rPr lang="en-US" altLang="ko-KR" sz="2000" dirty="0"/>
              <a:t>Table</a:t>
            </a:r>
            <a:r>
              <a:rPr lang="ko-KR" altLang="en-US" sz="2000" dirty="0"/>
              <a:t> 생성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CLI </a:t>
            </a:r>
            <a:r>
              <a:rPr lang="ko-KR" altLang="en-US" sz="2000" dirty="0"/>
              <a:t>를 이용한 </a:t>
            </a:r>
            <a:r>
              <a:rPr lang="en-US" altLang="ko-KR" sz="2000" dirty="0"/>
              <a:t>SQL </a:t>
            </a:r>
            <a:r>
              <a:rPr lang="ko-KR" altLang="en-US" sz="2000" dirty="0"/>
              <a:t>실습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Python API </a:t>
            </a:r>
            <a:r>
              <a:rPr lang="ko-KR" altLang="en-US" sz="2000" dirty="0"/>
              <a:t>를 이용한 </a:t>
            </a:r>
            <a:r>
              <a:rPr lang="en-US" altLang="ko-KR" sz="2000" dirty="0"/>
              <a:t>SQL </a:t>
            </a:r>
            <a:r>
              <a:rPr lang="ko-KR" altLang="en-US" sz="2000" dirty="0"/>
              <a:t>실습 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인공지능</a:t>
            </a:r>
            <a:r>
              <a:rPr lang="en-US" altLang="ko-KR" sz="2400" dirty="0"/>
              <a:t>(AI) </a:t>
            </a:r>
            <a:r>
              <a:rPr lang="ko-KR" altLang="en-US" sz="2400" dirty="0"/>
              <a:t>소개</a:t>
            </a:r>
            <a:endParaRPr lang="en-US" altLang="ko-KR" sz="2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6585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0052B8-0728-4150-A7A8-F4F3B27DA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46" y="1290049"/>
            <a:ext cx="8332470" cy="5128170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AMATERAS (</a:t>
            </a:r>
            <a:r>
              <a:rPr lang="en-US" altLang="ko-KR" sz="2200" dirty="0">
                <a:hlinkClick r:id="rId2"/>
              </a:rPr>
              <a:t>http://sourceforge.jp/projects/amateras/releases/ 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 err="1"/>
              <a:t>아마테라스는</a:t>
            </a:r>
            <a:r>
              <a:rPr lang="ko-KR" altLang="en-US" dirty="0"/>
              <a:t> </a:t>
            </a:r>
            <a:r>
              <a:rPr lang="en-US" altLang="ko-KR" dirty="0"/>
              <a:t>JAVA Eclipse</a:t>
            </a:r>
            <a:r>
              <a:rPr lang="ko-KR" altLang="en-US" dirty="0"/>
              <a:t>에서 </a:t>
            </a:r>
            <a:r>
              <a:rPr lang="en-US" altLang="ko-KR" dirty="0"/>
              <a:t>UML</a:t>
            </a:r>
            <a:r>
              <a:rPr lang="ko-KR" altLang="en-US" dirty="0"/>
              <a:t>을 그릴 수 있게 해주는 </a:t>
            </a:r>
            <a:br>
              <a:rPr lang="en-US" altLang="ko-KR" dirty="0"/>
            </a:br>
            <a:r>
              <a:rPr lang="ko-KR" altLang="en-US" dirty="0"/>
              <a:t>추가 도구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Omnigraffle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매킨토시 운영체제 전용 프로그램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Visio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마이크로소프트에서 만든 유료소프트웨어</a:t>
            </a:r>
            <a:r>
              <a:rPr lang="en-US" altLang="ko-KR" dirty="0"/>
              <a:t>. </a:t>
            </a:r>
            <a:r>
              <a:rPr lang="ko-KR" altLang="en-US" dirty="0"/>
              <a:t>화이트보드에서 </a:t>
            </a:r>
            <a:r>
              <a:rPr lang="ko-KR" altLang="en-US" dirty="0" err="1"/>
              <a:t>브레인스토밍한</a:t>
            </a:r>
            <a:r>
              <a:rPr lang="ko-KR" altLang="en-US" dirty="0"/>
              <a:t> 순서도를 빠르게 캡쳐 할 수 있다는 장점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17BB6-1E1F-4B59-94B2-AC68E2AD4A95}"/>
              </a:ext>
            </a:extLst>
          </p:cNvPr>
          <p:cNvSpPr txBox="1"/>
          <p:nvPr/>
        </p:nvSpPr>
        <p:spPr>
          <a:xfrm>
            <a:off x="448755" y="548639"/>
            <a:ext cx="4123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대표적 </a:t>
            </a:r>
            <a:r>
              <a:rPr lang="en-US" altLang="ko-KR" sz="3200" dirty="0"/>
              <a:t>UML </a:t>
            </a:r>
            <a:r>
              <a:rPr lang="ko-KR" altLang="en-US" sz="3200" dirty="0"/>
              <a:t>지원 도구</a:t>
            </a:r>
          </a:p>
        </p:txBody>
      </p:sp>
    </p:spTree>
    <p:extLst>
      <p:ext uri="{BB962C8B-B14F-4D97-AF65-F5344CB8AC3E}">
        <p14:creationId xmlns:p14="http://schemas.microsoft.com/office/powerpoint/2010/main" val="771608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>
            <a:extLst>
              <a:ext uri="{FF2B5EF4-FFF2-40B4-BE49-F238E27FC236}">
                <a16:creationId xmlns:a16="http://schemas.microsoft.com/office/drawing/2014/main" id="{234AAD1E-0DE5-4067-86EF-DFA4C361960F}"/>
              </a:ext>
            </a:extLst>
          </p:cNvPr>
          <p:cNvSpPr/>
          <p:nvPr/>
        </p:nvSpPr>
        <p:spPr>
          <a:xfrm>
            <a:off x="1043391" y="771075"/>
            <a:ext cx="2455947" cy="3983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484D15C2-5A32-46EC-8DC6-71FF9D6ECE01}"/>
              </a:ext>
            </a:extLst>
          </p:cNvPr>
          <p:cNvSpPr/>
          <p:nvPr/>
        </p:nvSpPr>
        <p:spPr>
          <a:xfrm>
            <a:off x="813357" y="1429426"/>
            <a:ext cx="7517285" cy="5068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7926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7">
            <a:extLst>
              <a:ext uri="{FF2B5EF4-FFF2-40B4-BE49-F238E27FC236}">
                <a16:creationId xmlns:a16="http://schemas.microsoft.com/office/drawing/2014/main" id="{F6F9D6FF-14F6-4748-BDFE-3788C1CFC22C}"/>
              </a:ext>
            </a:extLst>
          </p:cNvPr>
          <p:cNvSpPr/>
          <p:nvPr/>
        </p:nvSpPr>
        <p:spPr>
          <a:xfrm>
            <a:off x="897766" y="1651823"/>
            <a:ext cx="7348467" cy="4520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A716C-EE4C-4B31-A398-33A9E62600A5}"/>
              </a:ext>
            </a:extLst>
          </p:cNvPr>
          <p:cNvSpPr txBox="1"/>
          <p:nvPr/>
        </p:nvSpPr>
        <p:spPr>
          <a:xfrm>
            <a:off x="897766" y="870439"/>
            <a:ext cx="3716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동적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행위</a:t>
            </a:r>
            <a:r>
              <a:rPr lang="en-US" altLang="ko-KR" sz="2800" b="1" dirty="0"/>
              <a:t>) </a:t>
            </a:r>
            <a:r>
              <a:rPr lang="ko-KR" altLang="en-US" sz="2800" b="1" dirty="0"/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8971471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>
            <a:extLst>
              <a:ext uri="{FF2B5EF4-FFF2-40B4-BE49-F238E27FC236}">
                <a16:creationId xmlns:a16="http://schemas.microsoft.com/office/drawing/2014/main" id="{B8573496-794A-43C1-A930-A50E7411BD87}"/>
              </a:ext>
            </a:extLst>
          </p:cNvPr>
          <p:cNvSpPr/>
          <p:nvPr/>
        </p:nvSpPr>
        <p:spPr>
          <a:xfrm>
            <a:off x="879486" y="779604"/>
            <a:ext cx="2813283" cy="424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4D8BA547-F0CE-4789-884D-F7185EA2BE33}"/>
              </a:ext>
            </a:extLst>
          </p:cNvPr>
          <p:cNvSpPr/>
          <p:nvPr/>
        </p:nvSpPr>
        <p:spPr>
          <a:xfrm>
            <a:off x="969117" y="1495179"/>
            <a:ext cx="7242898" cy="5055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3252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7">
            <a:extLst>
              <a:ext uri="{FF2B5EF4-FFF2-40B4-BE49-F238E27FC236}">
                <a16:creationId xmlns:a16="http://schemas.microsoft.com/office/drawing/2014/main" id="{AF00853C-2120-4465-8C2F-B56B249ECCDA}"/>
              </a:ext>
            </a:extLst>
          </p:cNvPr>
          <p:cNvSpPr/>
          <p:nvPr/>
        </p:nvSpPr>
        <p:spPr>
          <a:xfrm>
            <a:off x="942138" y="1737956"/>
            <a:ext cx="7259724" cy="48474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5">
            <a:extLst>
              <a:ext uri="{FF2B5EF4-FFF2-40B4-BE49-F238E27FC236}">
                <a16:creationId xmlns:a16="http://schemas.microsoft.com/office/drawing/2014/main" id="{6E650F2A-023B-43C9-B01C-D495165A7207}"/>
              </a:ext>
            </a:extLst>
          </p:cNvPr>
          <p:cNvSpPr/>
          <p:nvPr/>
        </p:nvSpPr>
        <p:spPr>
          <a:xfrm>
            <a:off x="1126435" y="976967"/>
            <a:ext cx="3296096" cy="4122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24352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>
            <a:extLst>
              <a:ext uri="{FF2B5EF4-FFF2-40B4-BE49-F238E27FC236}">
                <a16:creationId xmlns:a16="http://schemas.microsoft.com/office/drawing/2014/main" id="{261DFC05-1DEB-4604-9201-011235D7CB1E}"/>
              </a:ext>
            </a:extLst>
          </p:cNvPr>
          <p:cNvSpPr/>
          <p:nvPr/>
        </p:nvSpPr>
        <p:spPr>
          <a:xfrm>
            <a:off x="885128" y="647983"/>
            <a:ext cx="2368025" cy="407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7">
            <a:extLst>
              <a:ext uri="{FF2B5EF4-FFF2-40B4-BE49-F238E27FC236}">
                <a16:creationId xmlns:a16="http://schemas.microsoft.com/office/drawing/2014/main" id="{817A8DDC-F2FF-4316-8420-452493E15043}"/>
              </a:ext>
            </a:extLst>
          </p:cNvPr>
          <p:cNvSpPr/>
          <p:nvPr/>
        </p:nvSpPr>
        <p:spPr>
          <a:xfrm>
            <a:off x="3805932" y="791736"/>
            <a:ext cx="4169834" cy="2646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7">
            <a:extLst>
              <a:ext uri="{FF2B5EF4-FFF2-40B4-BE49-F238E27FC236}">
                <a16:creationId xmlns:a16="http://schemas.microsoft.com/office/drawing/2014/main" id="{0773310B-FB25-4FF4-B55C-EBA024EB0DFC}"/>
              </a:ext>
            </a:extLst>
          </p:cNvPr>
          <p:cNvSpPr/>
          <p:nvPr/>
        </p:nvSpPr>
        <p:spPr>
          <a:xfrm>
            <a:off x="937882" y="3729392"/>
            <a:ext cx="4767340" cy="2758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5225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9">
            <a:extLst>
              <a:ext uri="{FF2B5EF4-FFF2-40B4-BE49-F238E27FC236}">
                <a16:creationId xmlns:a16="http://schemas.microsoft.com/office/drawing/2014/main" id="{94E1B1FF-B560-4DB4-994A-2E7C98277885}"/>
              </a:ext>
            </a:extLst>
          </p:cNvPr>
          <p:cNvSpPr/>
          <p:nvPr/>
        </p:nvSpPr>
        <p:spPr>
          <a:xfrm>
            <a:off x="1189852" y="420922"/>
            <a:ext cx="5747277" cy="1935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7">
            <a:extLst>
              <a:ext uri="{FF2B5EF4-FFF2-40B4-BE49-F238E27FC236}">
                <a16:creationId xmlns:a16="http://schemas.microsoft.com/office/drawing/2014/main" id="{93F708D6-52AD-4708-97FF-36B9819444B9}"/>
              </a:ext>
            </a:extLst>
          </p:cNvPr>
          <p:cNvSpPr/>
          <p:nvPr/>
        </p:nvSpPr>
        <p:spPr>
          <a:xfrm>
            <a:off x="1317574" y="2792009"/>
            <a:ext cx="6059172" cy="34604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7666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9">
            <a:extLst>
              <a:ext uri="{FF2B5EF4-FFF2-40B4-BE49-F238E27FC236}">
                <a16:creationId xmlns:a16="http://schemas.microsoft.com/office/drawing/2014/main" id="{046C8B51-F647-475F-A67C-188CDF46F311}"/>
              </a:ext>
            </a:extLst>
          </p:cNvPr>
          <p:cNvSpPr/>
          <p:nvPr/>
        </p:nvSpPr>
        <p:spPr>
          <a:xfrm>
            <a:off x="1724673" y="370447"/>
            <a:ext cx="4561827" cy="2847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EEAFF729-EDF9-4ED4-8E73-5F834CA08D46}"/>
              </a:ext>
            </a:extLst>
          </p:cNvPr>
          <p:cNvSpPr/>
          <p:nvPr/>
        </p:nvSpPr>
        <p:spPr>
          <a:xfrm>
            <a:off x="1652953" y="3640016"/>
            <a:ext cx="5372101" cy="2989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24063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E37A78-9239-438C-AEB6-DB84DA835A4B}"/>
              </a:ext>
            </a:extLst>
          </p:cNvPr>
          <p:cNvSpPr txBox="1"/>
          <p:nvPr/>
        </p:nvSpPr>
        <p:spPr>
          <a:xfrm>
            <a:off x="685800" y="452492"/>
            <a:ext cx="3586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UML </a:t>
            </a:r>
            <a:r>
              <a:rPr lang="ko-KR" altLang="en-US" sz="3600" dirty="0"/>
              <a:t>사용의 장점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5389-4132-46BD-A5A3-CA11940EF451}"/>
              </a:ext>
            </a:extLst>
          </p:cNvPr>
          <p:cNvSpPr txBox="1"/>
          <p:nvPr/>
        </p:nvSpPr>
        <p:spPr>
          <a:xfrm>
            <a:off x="1239716" y="1213147"/>
            <a:ext cx="76932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UML </a:t>
            </a:r>
            <a:r>
              <a:rPr lang="ko-KR" altLang="en-US" sz="2400" dirty="0"/>
              <a:t>은 </a:t>
            </a:r>
            <a:r>
              <a:rPr lang="en-US" altLang="ko-KR" sz="2400" dirty="0"/>
              <a:t>software design </a:t>
            </a:r>
            <a:r>
              <a:rPr lang="ko-KR" altLang="en-US" sz="2400" dirty="0"/>
              <a:t>의 표준 표기법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UML</a:t>
            </a:r>
            <a:r>
              <a:rPr lang="ko-KR" altLang="en-US" sz="2400" dirty="0"/>
              <a:t> 만큼 </a:t>
            </a:r>
            <a:r>
              <a:rPr lang="en-US" altLang="ko-KR" sz="2400" dirty="0"/>
              <a:t>software architecture </a:t>
            </a:r>
            <a:r>
              <a:rPr lang="ko-KR" altLang="en-US" sz="2400" dirty="0"/>
              <a:t>를 효율적으로 표기하는 </a:t>
            </a:r>
            <a:r>
              <a:rPr lang="en-US" altLang="ko-KR" sz="2400" dirty="0"/>
              <a:t>tool </a:t>
            </a:r>
            <a:r>
              <a:rPr lang="ko-KR" altLang="en-US" sz="2400" dirty="0"/>
              <a:t>이 없음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UML language </a:t>
            </a:r>
            <a:r>
              <a:rPr lang="ko-KR" altLang="en-US" sz="2400" dirty="0"/>
              <a:t>의 일부만 알아도 도움이 된다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다양한 도구 지원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25CE2-9E31-4500-B601-11F82221AD47}"/>
              </a:ext>
            </a:extLst>
          </p:cNvPr>
          <p:cNvSpPr txBox="1"/>
          <p:nvPr/>
        </p:nvSpPr>
        <p:spPr>
          <a:xfrm>
            <a:off x="685800" y="4140157"/>
            <a:ext cx="3586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UML </a:t>
            </a:r>
            <a:r>
              <a:rPr lang="ko-KR" altLang="en-US" sz="3600" dirty="0"/>
              <a:t>사용의 단점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A606F-F611-4BAB-9302-4A252EFFECAE}"/>
              </a:ext>
            </a:extLst>
          </p:cNvPr>
          <p:cNvSpPr txBox="1"/>
          <p:nvPr/>
        </p:nvSpPr>
        <p:spPr>
          <a:xfrm>
            <a:off x="1239716" y="5035842"/>
            <a:ext cx="7693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UML</a:t>
            </a:r>
            <a:r>
              <a:rPr lang="ko-KR" altLang="en-US" sz="2400" dirty="0"/>
              <a:t> </a:t>
            </a:r>
            <a:r>
              <a:rPr lang="en-US" altLang="ko-KR" sz="2400" dirty="0"/>
              <a:t>Diagram </a:t>
            </a:r>
            <a:r>
              <a:rPr lang="ko-KR" altLang="en-US" sz="2400" dirty="0"/>
              <a:t>없이도 더 효율적 </a:t>
            </a:r>
            <a:r>
              <a:rPr lang="en-US" altLang="ko-KR" sz="2400" dirty="0"/>
              <a:t>communication </a:t>
            </a:r>
            <a:r>
              <a:rPr lang="ko-KR" altLang="en-US" sz="2400" dirty="0"/>
              <a:t>가능</a:t>
            </a:r>
            <a:br>
              <a:rPr lang="en-US" altLang="ko-KR" sz="2400" dirty="0"/>
            </a:br>
            <a:r>
              <a:rPr lang="en-US" altLang="ko-KR" sz="2400" dirty="0"/>
              <a:t>(ppt, MS </a:t>
            </a:r>
            <a:r>
              <a:rPr lang="en-US" altLang="ko-KR" sz="2400" dirty="0" err="1"/>
              <a:t>visio</a:t>
            </a:r>
            <a:r>
              <a:rPr lang="en-US" altLang="ko-KR" sz="2400" dirty="0"/>
              <a:t>, white board, </a:t>
            </a:r>
            <a:r>
              <a:rPr lang="en-US" altLang="ko-KR" sz="2400" dirty="0" err="1"/>
              <a:t>etc</a:t>
            </a:r>
            <a:r>
              <a:rPr lang="en-US" altLang="ko-KR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너무 복잡하여 </a:t>
            </a:r>
            <a:r>
              <a:rPr lang="en-US" altLang="ko-KR" sz="2400" dirty="0"/>
              <a:t>learning curve </a:t>
            </a:r>
            <a:r>
              <a:rPr lang="ko-KR" altLang="en-US" sz="2400" dirty="0"/>
              <a:t>가 가파름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00425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0E450E-5E58-48D7-849B-411813AE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90" y="857911"/>
            <a:ext cx="7577619" cy="27329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1361FF-0506-47C4-9B39-25F47007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90" y="3732085"/>
            <a:ext cx="7577620" cy="28709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96FE1F-1CCF-488F-9C59-AE0B028F28E6}"/>
              </a:ext>
            </a:extLst>
          </p:cNvPr>
          <p:cNvSpPr txBox="1"/>
          <p:nvPr/>
        </p:nvSpPr>
        <p:spPr>
          <a:xfrm>
            <a:off x="783190" y="254977"/>
            <a:ext cx="3485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Not</a:t>
            </a:r>
            <a:r>
              <a:rPr lang="ko-KR" altLang="en-US" sz="2800" dirty="0"/>
              <a:t> </a:t>
            </a:r>
            <a:r>
              <a:rPr lang="en-US" altLang="ko-KR" sz="2800" dirty="0"/>
              <a:t>Better than UML 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55626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1438E9B6-9969-465E-A23B-8D8D843D6389}"/>
              </a:ext>
            </a:extLst>
          </p:cNvPr>
          <p:cNvSpPr/>
          <p:nvPr/>
        </p:nvSpPr>
        <p:spPr>
          <a:xfrm>
            <a:off x="1214362" y="756770"/>
            <a:ext cx="3573801" cy="399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6502A3B-C65B-4303-958E-0F387E4FABF3}"/>
              </a:ext>
            </a:extLst>
          </p:cNvPr>
          <p:cNvSpPr txBox="1"/>
          <p:nvPr/>
        </p:nvSpPr>
        <p:spPr>
          <a:xfrm>
            <a:off x="1933978" y="1545181"/>
            <a:ext cx="3671147" cy="4382610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114300" indent="-101600">
              <a:lnSpc>
                <a:spcPct val="100000"/>
              </a:lnSpc>
              <a:spcBef>
                <a:spcPts val="955"/>
              </a:spcBef>
              <a:buAutoNum type="arabicPlain"/>
              <a:tabLst>
                <a:tab pos="114935" algn="l"/>
              </a:tabLst>
            </a:pPr>
            <a:r>
              <a:rPr sz="2400" spc="5" dirty="0">
                <a:latin typeface="Arial Unicode MS"/>
                <a:cs typeface="Arial Unicode MS"/>
              </a:rPr>
              <a:t>.  </a:t>
            </a:r>
            <a:r>
              <a:rPr sz="2400" spc="-70" dirty="0" err="1">
                <a:latin typeface="Arial Unicode MS"/>
                <a:cs typeface="Arial Unicode MS"/>
              </a:rPr>
              <a:t>SW공학</a:t>
            </a:r>
            <a:r>
              <a:rPr sz="2400" spc="-180" dirty="0">
                <a:latin typeface="Arial Unicode MS"/>
                <a:cs typeface="Arial Unicode MS"/>
              </a:rPr>
              <a:t> </a:t>
            </a:r>
            <a:r>
              <a:rPr lang="ko-KR" altLang="en-US" sz="2400" spc="-120" dirty="0">
                <a:latin typeface="Arial Unicode MS"/>
                <a:cs typeface="Arial Unicode MS"/>
              </a:rPr>
              <a:t>일반</a:t>
            </a:r>
            <a:endParaRPr lang="en-US" altLang="ko-KR" sz="2400" spc="-120" dirty="0">
              <a:latin typeface="Arial Unicode MS"/>
              <a:cs typeface="Arial Unicode MS"/>
            </a:endParaRPr>
          </a:p>
          <a:p>
            <a:pPr marL="114300" indent="-101600">
              <a:lnSpc>
                <a:spcPct val="100000"/>
              </a:lnSpc>
              <a:spcBef>
                <a:spcPts val="955"/>
              </a:spcBef>
              <a:buAutoNum type="arabicPlain"/>
              <a:tabLst>
                <a:tab pos="114935" algn="l"/>
              </a:tabLst>
            </a:pPr>
            <a:r>
              <a:rPr sz="2400" spc="5" dirty="0">
                <a:latin typeface="Arial Unicode MS"/>
                <a:cs typeface="Arial Unicode MS"/>
              </a:rPr>
              <a:t>.  </a:t>
            </a:r>
            <a:r>
              <a:rPr sz="2400" spc="-15" dirty="0">
                <a:latin typeface="Arial Unicode MS"/>
                <a:cs typeface="Arial Unicode MS"/>
              </a:rPr>
              <a:t>SW</a:t>
            </a:r>
            <a:r>
              <a:rPr sz="2400" spc="-185" dirty="0">
                <a:latin typeface="Arial Unicode MS"/>
                <a:cs typeface="Arial Unicode MS"/>
              </a:rPr>
              <a:t> </a:t>
            </a:r>
            <a:r>
              <a:rPr sz="2400" spc="-120" dirty="0">
                <a:latin typeface="Arial Unicode MS"/>
                <a:cs typeface="Arial Unicode MS"/>
              </a:rPr>
              <a:t>프로세스</a:t>
            </a:r>
            <a:endParaRPr sz="2400" dirty="0">
              <a:latin typeface="Arial Unicode MS"/>
              <a:cs typeface="Arial Unicode MS"/>
            </a:endParaRPr>
          </a:p>
          <a:p>
            <a:pPr marL="205740" indent="-193040">
              <a:lnSpc>
                <a:spcPct val="100000"/>
              </a:lnSpc>
              <a:spcBef>
                <a:spcPts val="865"/>
              </a:spcBef>
              <a:buAutoNum type="arabicPeriod" startAt="3"/>
              <a:tabLst>
                <a:tab pos="206375" algn="l"/>
              </a:tabLst>
            </a:pPr>
            <a:r>
              <a:rPr lang="en-US" sz="2400" spc="-15" dirty="0">
                <a:latin typeface="Arial Unicode MS"/>
                <a:cs typeface="Arial Unicode MS"/>
              </a:rPr>
              <a:t>  </a:t>
            </a:r>
            <a:r>
              <a:rPr sz="2400" spc="-15" dirty="0">
                <a:latin typeface="Arial Unicode MS"/>
                <a:cs typeface="Arial Unicode MS"/>
              </a:rPr>
              <a:t>SW</a:t>
            </a:r>
            <a:r>
              <a:rPr sz="2400" spc="-90" dirty="0">
                <a:latin typeface="Arial Unicode MS"/>
                <a:cs typeface="Arial Unicode MS"/>
              </a:rPr>
              <a:t> </a:t>
            </a:r>
            <a:r>
              <a:rPr sz="2400" spc="-120" dirty="0" err="1">
                <a:latin typeface="Arial Unicode MS"/>
                <a:cs typeface="Arial Unicode MS"/>
              </a:rPr>
              <a:t>개발방법론</a:t>
            </a:r>
            <a:endParaRPr lang="en-US" sz="2400" spc="-120" dirty="0">
              <a:latin typeface="Arial Unicode MS"/>
              <a:cs typeface="Arial Unicode MS"/>
            </a:endParaRPr>
          </a:p>
          <a:p>
            <a:pPr marL="205740" indent="-193040">
              <a:lnSpc>
                <a:spcPct val="100000"/>
              </a:lnSpc>
              <a:spcBef>
                <a:spcPts val="865"/>
              </a:spcBef>
              <a:buAutoNum type="arabicPeriod" startAt="3"/>
              <a:tabLst>
                <a:tab pos="206375" algn="l"/>
              </a:tabLst>
            </a:pPr>
            <a:r>
              <a:rPr lang="en-US" sz="2400" spc="-120" dirty="0">
                <a:latin typeface="Arial Unicode MS"/>
                <a:cs typeface="Arial Unicode MS"/>
              </a:rPr>
              <a:t>   </a:t>
            </a:r>
            <a:r>
              <a:rPr lang="ko-KR" altLang="en-US" sz="2400" spc="-120" dirty="0">
                <a:latin typeface="Arial Unicode MS"/>
                <a:cs typeface="Arial Unicode MS"/>
              </a:rPr>
              <a:t>요구사항 분석</a:t>
            </a:r>
            <a:endParaRPr sz="2400" dirty="0">
              <a:latin typeface="Arial Unicode MS"/>
              <a:cs typeface="Arial Unicode MS"/>
            </a:endParaRPr>
          </a:p>
          <a:p>
            <a:pPr marL="205740" indent="-193040">
              <a:lnSpc>
                <a:spcPct val="100000"/>
              </a:lnSpc>
              <a:spcBef>
                <a:spcPts val="860"/>
              </a:spcBef>
              <a:buAutoNum type="arabicPeriod" startAt="3"/>
              <a:tabLst>
                <a:tab pos="206375" algn="l"/>
              </a:tabLst>
            </a:pPr>
            <a:r>
              <a:rPr lang="en-US" sz="2400" spc="-15" dirty="0">
                <a:latin typeface="Arial Unicode MS"/>
                <a:cs typeface="Arial Unicode MS"/>
              </a:rPr>
              <a:t>  </a:t>
            </a:r>
            <a:r>
              <a:rPr sz="2400" spc="-15" dirty="0">
                <a:latin typeface="Arial Unicode MS"/>
                <a:cs typeface="Arial Unicode MS"/>
              </a:rPr>
              <a:t>SW </a:t>
            </a:r>
            <a:r>
              <a:rPr sz="2400" spc="-120" dirty="0">
                <a:latin typeface="Arial Unicode MS"/>
                <a:cs typeface="Arial Unicode MS"/>
              </a:rPr>
              <a:t>설계 및</a:t>
            </a:r>
            <a:r>
              <a:rPr sz="2400" spc="-110" dirty="0">
                <a:latin typeface="Arial Unicode MS"/>
                <a:cs typeface="Arial Unicode MS"/>
              </a:rPr>
              <a:t> </a:t>
            </a:r>
            <a:r>
              <a:rPr sz="2400" spc="-445" dirty="0">
                <a:latin typeface="Arial Unicode MS"/>
                <a:cs typeface="Arial Unicode MS"/>
              </a:rPr>
              <a:t>구현</a:t>
            </a:r>
            <a:endParaRPr sz="2400" dirty="0">
              <a:latin typeface="Arial Unicode MS"/>
              <a:cs typeface="Arial Unicode MS"/>
            </a:endParaRPr>
          </a:p>
          <a:p>
            <a:pPr marL="205740" indent="-193040">
              <a:lnSpc>
                <a:spcPct val="100000"/>
              </a:lnSpc>
              <a:spcBef>
                <a:spcPts val="865"/>
              </a:spcBef>
              <a:buAutoNum type="arabicPeriod" startAt="3"/>
              <a:tabLst>
                <a:tab pos="206375" algn="l"/>
                <a:tab pos="1195070" algn="l"/>
              </a:tabLst>
            </a:pPr>
            <a:r>
              <a:rPr lang="en-US" sz="2400" spc="15" dirty="0">
                <a:latin typeface="Arial Unicode MS"/>
                <a:cs typeface="Arial Unicode MS"/>
              </a:rPr>
              <a:t>  </a:t>
            </a:r>
            <a:r>
              <a:rPr sz="2400" spc="15" dirty="0">
                <a:latin typeface="Arial Unicode MS"/>
                <a:cs typeface="Arial Unicode MS"/>
              </a:rPr>
              <a:t>UML</a:t>
            </a:r>
            <a:r>
              <a:rPr lang="en-US" sz="2400" spc="15" dirty="0">
                <a:latin typeface="Arial Unicode MS"/>
                <a:cs typeface="Arial Unicode MS"/>
              </a:rPr>
              <a:t> </a:t>
            </a:r>
            <a:r>
              <a:rPr lang="ko-KR" altLang="en-US" sz="2400" spc="-120" dirty="0">
                <a:latin typeface="Arial Unicode MS"/>
                <a:cs typeface="Arial Unicode MS"/>
              </a:rPr>
              <a:t>도구</a:t>
            </a:r>
            <a:endParaRPr lang="en-US" altLang="ko-KR" sz="2400" spc="-120" dirty="0">
              <a:latin typeface="Arial Unicode MS"/>
              <a:cs typeface="Arial Unicode MS"/>
            </a:endParaRPr>
          </a:p>
          <a:p>
            <a:pPr marL="205740" indent="-193040">
              <a:lnSpc>
                <a:spcPct val="100000"/>
              </a:lnSpc>
              <a:spcBef>
                <a:spcPts val="865"/>
              </a:spcBef>
              <a:buAutoNum type="arabicPeriod" startAt="3"/>
              <a:tabLst>
                <a:tab pos="206375" algn="l"/>
                <a:tab pos="1195070" algn="l"/>
              </a:tabLst>
            </a:pPr>
            <a:r>
              <a:rPr lang="en-US" altLang="ko-KR" sz="2400" spc="-15" dirty="0">
                <a:latin typeface="Arial Unicode MS"/>
                <a:cs typeface="Arial Unicode MS"/>
              </a:rPr>
              <a:t>  SW </a:t>
            </a:r>
            <a:r>
              <a:rPr lang="ko-KR" altLang="en-US" sz="2400" spc="-120" dirty="0">
                <a:latin typeface="Arial Unicode MS"/>
                <a:cs typeface="Arial Unicode MS"/>
              </a:rPr>
              <a:t>품질 과</a:t>
            </a:r>
            <a:r>
              <a:rPr lang="ko-KR" altLang="en-US" sz="2400" spc="-175" dirty="0">
                <a:latin typeface="Arial Unicode MS"/>
                <a:cs typeface="Arial Unicode MS"/>
              </a:rPr>
              <a:t> </a:t>
            </a:r>
            <a:r>
              <a:rPr lang="ko-KR" altLang="en-US" sz="2400" spc="-120" dirty="0">
                <a:latin typeface="Arial Unicode MS"/>
                <a:cs typeface="Arial Unicode MS"/>
              </a:rPr>
              <a:t>테스트</a:t>
            </a:r>
            <a:endParaRPr lang="en-US" altLang="ko-KR" sz="2400" dirty="0">
              <a:latin typeface="Arial Unicode MS"/>
              <a:cs typeface="Arial Unicode MS"/>
            </a:endParaRPr>
          </a:p>
          <a:p>
            <a:pPr marL="205740" indent="-193040">
              <a:lnSpc>
                <a:spcPct val="100000"/>
              </a:lnSpc>
              <a:spcBef>
                <a:spcPts val="865"/>
              </a:spcBef>
              <a:buAutoNum type="arabicPeriod" startAt="3"/>
              <a:tabLst>
                <a:tab pos="206375" algn="l"/>
                <a:tab pos="1195070" algn="l"/>
              </a:tabLst>
            </a:pPr>
            <a:r>
              <a:rPr lang="en-US" altLang="ko-KR" sz="2400" spc="-15" dirty="0">
                <a:latin typeface="Arial Unicode MS"/>
                <a:cs typeface="Arial Unicode MS"/>
              </a:rPr>
              <a:t>  SW</a:t>
            </a:r>
            <a:r>
              <a:rPr lang="ko-KR" altLang="en-US" sz="2400" spc="-120" dirty="0">
                <a:latin typeface="Arial Unicode MS"/>
                <a:cs typeface="Arial Unicode MS"/>
              </a:rPr>
              <a:t> 유지보수</a:t>
            </a:r>
            <a:endParaRPr lang="en-US" altLang="ko-KR" sz="2400" dirty="0">
              <a:latin typeface="Arial Unicode MS"/>
              <a:cs typeface="Arial Unicode MS"/>
            </a:endParaRPr>
          </a:p>
          <a:p>
            <a:pPr marL="205740" indent="-193040">
              <a:lnSpc>
                <a:spcPct val="100000"/>
              </a:lnSpc>
              <a:spcBef>
                <a:spcPts val="865"/>
              </a:spcBef>
              <a:buAutoNum type="arabicPeriod" startAt="3"/>
              <a:tabLst>
                <a:tab pos="206375" algn="l"/>
                <a:tab pos="1195070" algn="l"/>
              </a:tabLst>
            </a:pPr>
            <a:r>
              <a:rPr lang="ko-KR" altLang="en-US" sz="2400" spc="-70" dirty="0">
                <a:latin typeface="Arial Unicode MS"/>
                <a:cs typeface="Arial Unicode MS"/>
              </a:rPr>
              <a:t>  프로젝</a:t>
            </a:r>
            <a:r>
              <a:rPr lang="ko-KR" altLang="en-US" sz="2400" spc="-120" dirty="0">
                <a:latin typeface="Arial Unicode MS"/>
                <a:cs typeface="Arial Unicode MS"/>
              </a:rPr>
              <a:t>트 관리</a:t>
            </a:r>
            <a:endParaRPr sz="2400" dirty="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36013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E8B11475-47BF-45AB-BB3C-0848EA9AD4CB}"/>
              </a:ext>
            </a:extLst>
          </p:cNvPr>
          <p:cNvSpPr/>
          <p:nvPr/>
        </p:nvSpPr>
        <p:spPr>
          <a:xfrm>
            <a:off x="2211774" y="2211097"/>
            <a:ext cx="4990214" cy="601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9772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3">
            <a:extLst>
              <a:ext uri="{FF2B5EF4-FFF2-40B4-BE49-F238E27FC236}">
                <a16:creationId xmlns:a16="http://schemas.microsoft.com/office/drawing/2014/main" id="{336C1029-0751-4421-B243-AB63D0CAFD5B}"/>
              </a:ext>
            </a:extLst>
          </p:cNvPr>
          <p:cNvSpPr/>
          <p:nvPr/>
        </p:nvSpPr>
        <p:spPr>
          <a:xfrm>
            <a:off x="994338" y="865408"/>
            <a:ext cx="2514345" cy="491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58EE9968-9A50-41A2-A6A5-E91B418EA37B}"/>
              </a:ext>
            </a:extLst>
          </p:cNvPr>
          <p:cNvSpPr txBox="1"/>
          <p:nvPr/>
        </p:nvSpPr>
        <p:spPr>
          <a:xfrm>
            <a:off x="542698" y="1509156"/>
            <a:ext cx="7968256" cy="3551613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5"/>
              </a:spcBef>
              <a:buFont typeface="Arial" panose="020B0604020202020204" pitchFamily="34" charset="0"/>
              <a:buChar char="•"/>
              <a:tabLst>
                <a:tab pos="210185" algn="l"/>
                <a:tab pos="210820" algn="l"/>
              </a:tabLst>
            </a:pPr>
            <a:endParaRPr sz="2000" dirty="0">
              <a:latin typeface="Arial Unicode MS"/>
              <a:cs typeface="Arial Unicode MS"/>
            </a:endParaRPr>
          </a:p>
          <a:p>
            <a:pPr marL="670560" lvl="1" indent="-342900">
              <a:lnSpc>
                <a:spcPct val="100000"/>
              </a:lnSpc>
              <a:spcBef>
                <a:spcPts val="595"/>
              </a:spcBef>
              <a:buFont typeface="Arial" panose="020B0604020202020204" pitchFamily="34" charset="0"/>
              <a:buChar char="•"/>
              <a:tabLst>
                <a:tab pos="526415" algn="l"/>
              </a:tabLst>
            </a:pPr>
            <a:r>
              <a:rPr sz="2000" spc="-75" dirty="0">
                <a:latin typeface="Arial Unicode MS"/>
                <a:cs typeface="Arial Unicode MS"/>
              </a:rPr>
              <a:t>소프트웨어:</a:t>
            </a:r>
            <a:r>
              <a:rPr sz="2000" spc="-50" dirty="0">
                <a:latin typeface="Arial Unicode MS"/>
                <a:cs typeface="Arial Unicode MS"/>
              </a:rPr>
              <a:t> </a:t>
            </a:r>
            <a:r>
              <a:rPr sz="2000" spc="-70" dirty="0">
                <a:latin typeface="Arial Unicode MS"/>
                <a:cs typeface="Arial Unicode MS"/>
              </a:rPr>
              <a:t>프로그램,</a:t>
            </a:r>
            <a:r>
              <a:rPr sz="2000" spc="-50" dirty="0">
                <a:latin typeface="Arial Unicode MS"/>
                <a:cs typeface="Arial Unicode MS"/>
              </a:rPr>
              <a:t> </a:t>
            </a:r>
            <a:r>
              <a:rPr sz="2000" spc="-90" dirty="0">
                <a:latin typeface="Arial Unicode MS"/>
                <a:cs typeface="Arial Unicode MS"/>
              </a:rPr>
              <a:t>정보를</a:t>
            </a:r>
            <a:r>
              <a:rPr sz="2000" spc="-55" dirty="0">
                <a:latin typeface="Arial Unicode MS"/>
                <a:cs typeface="Arial Unicode MS"/>
              </a:rPr>
              <a:t> </a:t>
            </a:r>
            <a:r>
              <a:rPr sz="2000" spc="-90" dirty="0">
                <a:latin typeface="Arial Unicode MS"/>
                <a:cs typeface="Arial Unicode MS"/>
              </a:rPr>
              <a:t>가공하여</a:t>
            </a:r>
            <a:r>
              <a:rPr sz="2000" spc="-55" dirty="0">
                <a:latin typeface="Arial Unicode MS"/>
                <a:cs typeface="Arial Unicode MS"/>
              </a:rPr>
              <a:t> </a:t>
            </a:r>
            <a:r>
              <a:rPr sz="2000" spc="-90" dirty="0">
                <a:latin typeface="Arial Unicode MS"/>
                <a:cs typeface="Arial Unicode MS"/>
              </a:rPr>
              <a:t>프로그램을</a:t>
            </a:r>
            <a:r>
              <a:rPr sz="2000" spc="-50" dirty="0">
                <a:latin typeface="Arial Unicode MS"/>
                <a:cs typeface="Arial Unicode MS"/>
              </a:rPr>
              <a:t> </a:t>
            </a:r>
            <a:r>
              <a:rPr sz="2000" spc="-90" dirty="0">
                <a:latin typeface="Arial Unicode MS"/>
                <a:cs typeface="Arial Unicode MS"/>
              </a:rPr>
              <a:t>동작하게</a:t>
            </a:r>
            <a:r>
              <a:rPr sz="2000" spc="-45" dirty="0">
                <a:latin typeface="Arial Unicode MS"/>
                <a:cs typeface="Arial Unicode MS"/>
              </a:rPr>
              <a:t> </a:t>
            </a:r>
            <a:r>
              <a:rPr sz="2000" spc="-85" dirty="0">
                <a:latin typeface="Arial Unicode MS"/>
                <a:cs typeface="Arial Unicode MS"/>
              </a:rPr>
              <a:t>하는</a:t>
            </a:r>
            <a:r>
              <a:rPr sz="2000" spc="-55" dirty="0">
                <a:latin typeface="Arial Unicode MS"/>
                <a:cs typeface="Arial Unicode MS"/>
              </a:rPr>
              <a:t> </a:t>
            </a:r>
            <a:r>
              <a:rPr sz="2000" spc="-70" dirty="0">
                <a:latin typeface="Arial Unicode MS"/>
                <a:cs typeface="Arial Unicode MS"/>
              </a:rPr>
              <a:t>자료구조,</a:t>
            </a:r>
            <a:r>
              <a:rPr sz="2000" spc="-50" dirty="0">
                <a:latin typeface="Arial Unicode MS"/>
                <a:cs typeface="Arial Unicode MS"/>
              </a:rPr>
              <a:t> </a:t>
            </a:r>
            <a:r>
              <a:rPr sz="2000" spc="-90" dirty="0">
                <a:latin typeface="Arial Unicode MS"/>
                <a:cs typeface="Arial Unicode MS"/>
              </a:rPr>
              <a:t>기능과</a:t>
            </a:r>
            <a:r>
              <a:rPr sz="2000" spc="-40" dirty="0">
                <a:latin typeface="Arial Unicode MS"/>
                <a:cs typeface="Arial Unicode MS"/>
              </a:rPr>
              <a:t> </a:t>
            </a:r>
            <a:r>
              <a:rPr sz="2000" spc="-90" dirty="0">
                <a:latin typeface="Arial Unicode MS"/>
                <a:cs typeface="Arial Unicode MS"/>
              </a:rPr>
              <a:t>동작</a:t>
            </a:r>
            <a:r>
              <a:rPr sz="2000" spc="-55" dirty="0">
                <a:latin typeface="Arial Unicode MS"/>
                <a:cs typeface="Arial Unicode MS"/>
              </a:rPr>
              <a:t> </a:t>
            </a:r>
            <a:r>
              <a:rPr sz="2000" spc="-90" dirty="0">
                <a:latin typeface="Arial Unicode MS"/>
                <a:cs typeface="Arial Unicode MS"/>
              </a:rPr>
              <a:t>설명</a:t>
            </a:r>
            <a:r>
              <a:rPr sz="2000" spc="-55" dirty="0">
                <a:latin typeface="Arial Unicode MS"/>
                <a:cs typeface="Arial Unicode MS"/>
              </a:rPr>
              <a:t> </a:t>
            </a:r>
            <a:r>
              <a:rPr sz="2000" spc="-90" dirty="0">
                <a:latin typeface="Arial Unicode MS"/>
                <a:cs typeface="Arial Unicode MS"/>
              </a:rPr>
              <a:t>문서</a:t>
            </a:r>
            <a:r>
              <a:rPr sz="2000" spc="-55" dirty="0">
                <a:latin typeface="Arial Unicode MS"/>
                <a:cs typeface="Arial Unicode MS"/>
              </a:rPr>
              <a:t> </a:t>
            </a:r>
            <a:r>
              <a:rPr sz="2000" spc="20" dirty="0">
                <a:latin typeface="Arial Unicode MS"/>
                <a:cs typeface="Arial Unicode MS"/>
              </a:rPr>
              <a:t>(Pressman)</a:t>
            </a:r>
            <a:endParaRPr lang="en-US" sz="2000" spc="20" dirty="0">
              <a:latin typeface="Arial Unicode MS"/>
              <a:cs typeface="Arial Unicode MS"/>
            </a:endParaRPr>
          </a:p>
          <a:p>
            <a:pPr marL="670560" lvl="1" indent="-342900">
              <a:lnSpc>
                <a:spcPct val="100000"/>
              </a:lnSpc>
              <a:spcBef>
                <a:spcPts val="595"/>
              </a:spcBef>
              <a:buFont typeface="Arial" panose="020B0604020202020204" pitchFamily="34" charset="0"/>
              <a:buChar char="•"/>
              <a:tabLst>
                <a:tab pos="526415" algn="l"/>
              </a:tabLst>
            </a:pPr>
            <a:endParaRPr sz="2000" dirty="0">
              <a:latin typeface="Arial Unicode MS"/>
              <a:cs typeface="Arial Unicode MS"/>
            </a:endParaRPr>
          </a:p>
          <a:p>
            <a:pPr marL="670560" lvl="1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526415" algn="l"/>
              </a:tabLst>
            </a:pPr>
            <a:r>
              <a:rPr sz="2000" spc="-55" dirty="0">
                <a:latin typeface="Arial Unicode MS"/>
                <a:cs typeface="Arial Unicode MS"/>
              </a:rPr>
              <a:t>품질: </a:t>
            </a:r>
            <a:r>
              <a:rPr sz="2000" spc="-90" dirty="0">
                <a:latin typeface="Arial Unicode MS"/>
                <a:cs typeface="Arial Unicode MS"/>
              </a:rPr>
              <a:t>사용자의 </a:t>
            </a:r>
            <a:r>
              <a:rPr sz="2000" spc="-65" dirty="0">
                <a:latin typeface="Arial Unicode MS"/>
                <a:cs typeface="Arial Unicode MS"/>
              </a:rPr>
              <a:t>명시적, </a:t>
            </a:r>
            <a:r>
              <a:rPr sz="2000" spc="-90" dirty="0">
                <a:latin typeface="Arial Unicode MS"/>
                <a:cs typeface="Arial Unicode MS"/>
              </a:rPr>
              <a:t>묵시적 요구를 만족 시키는 것</a:t>
            </a:r>
            <a:r>
              <a:rPr sz="2000" spc="-10" dirty="0">
                <a:latin typeface="Arial Unicode MS"/>
                <a:cs typeface="Arial Unicode MS"/>
              </a:rPr>
              <a:t> </a:t>
            </a:r>
            <a:endParaRPr lang="en-US" sz="2000" spc="-10" dirty="0">
              <a:latin typeface="Arial Unicode MS"/>
              <a:cs typeface="Arial Unicode MS"/>
            </a:endParaRPr>
          </a:p>
          <a:p>
            <a:pPr marL="670560" lvl="1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526415" algn="l"/>
              </a:tabLst>
            </a:pPr>
            <a:endParaRPr lang="en-US" sz="2000" spc="-10" dirty="0">
              <a:latin typeface="Arial Unicode MS"/>
              <a:cs typeface="Arial Unicode MS"/>
            </a:endParaRPr>
          </a:p>
          <a:p>
            <a:pPr marL="670560" lvl="1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526415" algn="l"/>
              </a:tabLst>
            </a:pPr>
            <a:r>
              <a:rPr sz="2000" spc="-90" dirty="0" err="1">
                <a:latin typeface="Arial Unicode MS"/>
                <a:cs typeface="Arial Unicode MS"/>
              </a:rPr>
              <a:t>프로그램이</a:t>
            </a:r>
            <a:r>
              <a:rPr sz="2000" spc="-90" dirty="0">
                <a:latin typeface="Arial Unicode MS"/>
                <a:cs typeface="Arial Unicode MS"/>
              </a:rPr>
              <a:t> 정상적으로 작동하는 </a:t>
            </a:r>
            <a:r>
              <a:rPr sz="2000" spc="-35" dirty="0">
                <a:latin typeface="Arial Unicode MS"/>
                <a:cs typeface="Arial Unicode MS"/>
              </a:rPr>
              <a:t>것,</a:t>
            </a:r>
            <a:r>
              <a:rPr sz="2000" spc="80" dirty="0">
                <a:latin typeface="Arial Unicode MS"/>
                <a:cs typeface="Arial Unicode MS"/>
              </a:rPr>
              <a:t> </a:t>
            </a:r>
            <a:r>
              <a:rPr sz="2000" spc="-90" dirty="0">
                <a:latin typeface="Arial Unicode MS"/>
                <a:cs typeface="Arial Unicode MS"/>
              </a:rPr>
              <a:t>프로그램에 기대하는 막연한 </a:t>
            </a:r>
            <a:r>
              <a:rPr sz="2000" spc="-65" dirty="0">
                <a:latin typeface="Arial Unicode MS"/>
                <a:cs typeface="Arial Unicode MS"/>
              </a:rPr>
              <a:t>완성도, </a:t>
            </a:r>
            <a:r>
              <a:rPr sz="2000" spc="-90" dirty="0">
                <a:latin typeface="Arial Unicode MS"/>
                <a:cs typeface="Arial Unicode MS"/>
              </a:rPr>
              <a:t>고객의 의도한대로 동작하는 것</a:t>
            </a:r>
            <a:endParaRPr sz="2000" dirty="0">
              <a:latin typeface="Arial Unicode MS"/>
              <a:cs typeface="Arial Unicode MS"/>
            </a:endParaRPr>
          </a:p>
          <a:p>
            <a:pPr lvl="1">
              <a:lnSpc>
                <a:spcPct val="100000"/>
              </a:lnSpc>
              <a:buFont typeface="Wingdings"/>
              <a:buChar char=""/>
            </a:pPr>
            <a:endParaRPr sz="200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Wingdings"/>
              <a:buChar char=""/>
            </a:pPr>
            <a:endParaRPr sz="2000" dirty="0">
              <a:latin typeface="Times New Roman"/>
              <a:cs typeface="Times New Roman"/>
            </a:endParaRPr>
          </a:p>
        </p:txBody>
      </p:sp>
      <p:graphicFrame>
        <p:nvGraphicFramePr>
          <p:cNvPr id="9" name="object 16">
            <a:extLst>
              <a:ext uri="{FF2B5EF4-FFF2-40B4-BE49-F238E27FC236}">
                <a16:creationId xmlns:a16="http://schemas.microsoft.com/office/drawing/2014/main" id="{5C7DFBFF-64F5-4057-BC08-69F0E7A67E2F}"/>
              </a:ext>
            </a:extLst>
          </p:cNvPr>
          <p:cNvGraphicFramePr>
            <a:graphicFrameLocks noGrp="1"/>
          </p:cNvGraphicFramePr>
          <p:nvPr/>
        </p:nvGraphicFramePr>
        <p:xfrm>
          <a:off x="994338" y="7977618"/>
          <a:ext cx="5734685" cy="1328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5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특징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4953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세부</a:t>
                      </a:r>
                      <a:r>
                        <a:rPr sz="900" spc="-4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내용</a:t>
                      </a:r>
                      <a:endParaRPr sz="9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4953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5819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개발 및 품질</a:t>
                      </a:r>
                      <a:r>
                        <a:rPr sz="9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상호관계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4953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83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비가시성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8445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구조가 외부로 노출되어 </a:t>
                      </a: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있지 </a:t>
                      </a:r>
                      <a:r>
                        <a:rPr sz="900" spc="-70" dirty="0">
                          <a:latin typeface="Arial Unicode MS"/>
                          <a:cs typeface="Arial Unicode MS"/>
                        </a:rPr>
                        <a:t>않고,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코드에</a:t>
                      </a:r>
                      <a:r>
                        <a:rPr sz="900" spc="-14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내재됨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8445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marR="11938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900" spc="-10" dirty="0">
                          <a:latin typeface="맑은 고딕"/>
                          <a:cs typeface="맑은 고딕"/>
                        </a:rPr>
                        <a:t>보이는 기능이 잘 </a:t>
                      </a:r>
                      <a:r>
                        <a:rPr sz="900" spc="-5" dirty="0">
                          <a:latin typeface="맑은 고딕"/>
                          <a:cs typeface="맑은 고딕"/>
                        </a:rPr>
                        <a:t>동작해도, </a:t>
                      </a:r>
                      <a:r>
                        <a:rPr sz="900" spc="-10" dirty="0">
                          <a:latin typeface="맑은 고딕"/>
                          <a:cs typeface="맑은 고딕"/>
                        </a:rPr>
                        <a:t>구현에 잠정적 문  제가 있을 수</a:t>
                      </a:r>
                      <a:r>
                        <a:rPr sz="900" spc="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spc="-10" dirty="0">
                          <a:latin typeface="맑은 고딕"/>
                          <a:cs typeface="맑은 고딕"/>
                        </a:rPr>
                        <a:t>있음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26669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복잡성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8445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정형적 구조가 </a:t>
                      </a: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없어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개발과정 </a:t>
                      </a: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및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구조가</a:t>
                      </a:r>
                      <a:r>
                        <a:rPr sz="900" spc="-114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복잡함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8445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900" spc="-10" dirty="0">
                          <a:latin typeface="맑은 고딕"/>
                          <a:cs typeface="맑은 고딕"/>
                        </a:rPr>
                        <a:t>문제 발생 확률을 </a:t>
                      </a:r>
                      <a:r>
                        <a:rPr sz="900" spc="-5" dirty="0">
                          <a:latin typeface="맑은 고딕"/>
                          <a:cs typeface="맑은 고딕"/>
                        </a:rPr>
                        <a:t>높이고, </a:t>
                      </a:r>
                      <a:r>
                        <a:rPr sz="900" spc="-10" dirty="0">
                          <a:latin typeface="맑은 고딕"/>
                          <a:cs typeface="맑은 고딕"/>
                        </a:rPr>
                        <a:t>예측이</a:t>
                      </a:r>
                      <a:r>
                        <a:rPr sz="900" spc="5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spc="-10" dirty="0">
                          <a:latin typeface="맑은 고딕"/>
                          <a:cs typeface="맑은 고딕"/>
                        </a:rPr>
                        <a:t>어려움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9461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변경성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635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</a:pP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필요에 </a:t>
                      </a: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따라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수정되고</a:t>
                      </a:r>
                      <a:r>
                        <a:rPr sz="900" spc="-1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변경됨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635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marR="9398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900" spc="-10" dirty="0">
                          <a:latin typeface="맑은 고딕"/>
                          <a:cs typeface="맑은 고딕"/>
                        </a:rPr>
                        <a:t>변경 요소를 적절히 </a:t>
                      </a:r>
                      <a:r>
                        <a:rPr sz="900" spc="-5" dirty="0">
                          <a:latin typeface="맑은 고딕"/>
                          <a:cs typeface="맑은 고딕"/>
                        </a:rPr>
                        <a:t>통제, </a:t>
                      </a:r>
                      <a:r>
                        <a:rPr sz="900" spc="-10" dirty="0">
                          <a:latin typeface="맑은 고딕"/>
                          <a:cs typeface="맑은 고딕"/>
                        </a:rPr>
                        <a:t>확인하지 </a:t>
                      </a:r>
                      <a:r>
                        <a:rPr sz="900" spc="-5" dirty="0">
                          <a:latin typeface="맑은 고딕"/>
                          <a:cs typeface="맑은 고딕"/>
                        </a:rPr>
                        <a:t>않으면, </a:t>
                      </a:r>
                      <a:r>
                        <a:rPr sz="900" spc="-10" dirty="0">
                          <a:latin typeface="맑은 고딕"/>
                          <a:cs typeface="맑은 고딕"/>
                        </a:rPr>
                        <a:t>새  로운 문제가</a:t>
                      </a:r>
                      <a:r>
                        <a:rPr sz="900" spc="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spc="-10" dirty="0">
                          <a:latin typeface="맑은 고딕"/>
                          <a:cs typeface="맑은 고딕"/>
                        </a:rPr>
                        <a:t>유입됨</a:t>
                      </a:r>
                      <a:endParaRPr sz="900" dirty="0">
                        <a:latin typeface="맑은 고딕"/>
                        <a:cs typeface="맑은 고딕"/>
                      </a:endParaRPr>
                    </a:p>
                  </a:txBody>
                  <a:tcPr marL="0" marR="0" marT="6540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object 16">
            <a:extLst>
              <a:ext uri="{FF2B5EF4-FFF2-40B4-BE49-F238E27FC236}">
                <a16:creationId xmlns:a16="http://schemas.microsoft.com/office/drawing/2014/main" id="{9853CC48-B611-4026-8E18-E48984540E19}"/>
              </a:ext>
            </a:extLst>
          </p:cNvPr>
          <p:cNvGraphicFramePr>
            <a:graphicFrameLocks noGrp="1"/>
          </p:cNvGraphicFramePr>
          <p:nvPr/>
        </p:nvGraphicFramePr>
        <p:xfrm>
          <a:off x="1146738" y="8130018"/>
          <a:ext cx="5734685" cy="1328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5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특징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4953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세부</a:t>
                      </a:r>
                      <a:r>
                        <a:rPr sz="900" spc="-4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내용</a:t>
                      </a:r>
                      <a:endParaRPr sz="9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4953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5819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개발 및 품질</a:t>
                      </a:r>
                      <a:r>
                        <a:rPr sz="9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상호관계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4953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83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비가시성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8445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구조가 외부로 노출되어 </a:t>
                      </a: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있지 </a:t>
                      </a:r>
                      <a:r>
                        <a:rPr sz="900" spc="-70" dirty="0">
                          <a:latin typeface="Arial Unicode MS"/>
                          <a:cs typeface="Arial Unicode MS"/>
                        </a:rPr>
                        <a:t>않고,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코드에</a:t>
                      </a:r>
                      <a:r>
                        <a:rPr sz="900" spc="-14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내재됨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8445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marR="11938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900" spc="-10" dirty="0">
                          <a:latin typeface="맑은 고딕"/>
                          <a:cs typeface="맑은 고딕"/>
                        </a:rPr>
                        <a:t>보이는 기능이 잘 </a:t>
                      </a:r>
                      <a:r>
                        <a:rPr sz="900" spc="-5" dirty="0">
                          <a:latin typeface="맑은 고딕"/>
                          <a:cs typeface="맑은 고딕"/>
                        </a:rPr>
                        <a:t>동작해도, </a:t>
                      </a:r>
                      <a:r>
                        <a:rPr sz="900" spc="-10" dirty="0">
                          <a:latin typeface="맑은 고딕"/>
                          <a:cs typeface="맑은 고딕"/>
                        </a:rPr>
                        <a:t>구현에 잠정적 문  제가 있을 수</a:t>
                      </a:r>
                      <a:r>
                        <a:rPr sz="900" spc="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spc="-10" dirty="0">
                          <a:latin typeface="맑은 고딕"/>
                          <a:cs typeface="맑은 고딕"/>
                        </a:rPr>
                        <a:t>있음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26669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복잡성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8445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정형적 구조가 </a:t>
                      </a: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없어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개발과정 </a:t>
                      </a: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및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구조가</a:t>
                      </a:r>
                      <a:r>
                        <a:rPr sz="900" spc="-114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복잡함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8445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900" spc="-10" dirty="0">
                          <a:latin typeface="맑은 고딕"/>
                          <a:cs typeface="맑은 고딕"/>
                        </a:rPr>
                        <a:t>문제 발생 확률을 </a:t>
                      </a:r>
                      <a:r>
                        <a:rPr sz="900" spc="-5" dirty="0">
                          <a:latin typeface="맑은 고딕"/>
                          <a:cs typeface="맑은 고딕"/>
                        </a:rPr>
                        <a:t>높이고, </a:t>
                      </a:r>
                      <a:r>
                        <a:rPr sz="900" spc="-10" dirty="0">
                          <a:latin typeface="맑은 고딕"/>
                          <a:cs typeface="맑은 고딕"/>
                        </a:rPr>
                        <a:t>예측이</a:t>
                      </a:r>
                      <a:r>
                        <a:rPr sz="900" spc="5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spc="-10" dirty="0">
                          <a:latin typeface="맑은 고딕"/>
                          <a:cs typeface="맑은 고딕"/>
                        </a:rPr>
                        <a:t>어려움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9461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변경성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635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</a:pP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필요에 </a:t>
                      </a: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따라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수정되고</a:t>
                      </a:r>
                      <a:r>
                        <a:rPr sz="900" spc="-1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변경됨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635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marR="9398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900" spc="-10" dirty="0">
                          <a:latin typeface="맑은 고딕"/>
                          <a:cs typeface="맑은 고딕"/>
                        </a:rPr>
                        <a:t>변경 요소를 적절히 </a:t>
                      </a:r>
                      <a:r>
                        <a:rPr sz="900" spc="-5" dirty="0">
                          <a:latin typeface="맑은 고딕"/>
                          <a:cs typeface="맑은 고딕"/>
                        </a:rPr>
                        <a:t>통제, </a:t>
                      </a:r>
                      <a:r>
                        <a:rPr sz="900" spc="-10" dirty="0">
                          <a:latin typeface="맑은 고딕"/>
                          <a:cs typeface="맑은 고딕"/>
                        </a:rPr>
                        <a:t>확인하지 </a:t>
                      </a:r>
                      <a:r>
                        <a:rPr sz="900" spc="-5" dirty="0">
                          <a:latin typeface="맑은 고딕"/>
                          <a:cs typeface="맑은 고딕"/>
                        </a:rPr>
                        <a:t>않으면, </a:t>
                      </a:r>
                      <a:r>
                        <a:rPr sz="900" spc="-10" dirty="0">
                          <a:latin typeface="맑은 고딕"/>
                          <a:cs typeface="맑은 고딕"/>
                        </a:rPr>
                        <a:t>새  로운 문제가</a:t>
                      </a:r>
                      <a:r>
                        <a:rPr sz="900" spc="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spc="-10" dirty="0">
                          <a:latin typeface="맑은 고딕"/>
                          <a:cs typeface="맑은 고딕"/>
                        </a:rPr>
                        <a:t>유입됨</a:t>
                      </a:r>
                      <a:endParaRPr sz="900" dirty="0">
                        <a:latin typeface="맑은 고딕"/>
                        <a:cs typeface="맑은 고딕"/>
                      </a:endParaRPr>
                    </a:p>
                  </a:txBody>
                  <a:tcPr marL="0" marR="0" marT="6540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826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9">
            <a:extLst>
              <a:ext uri="{FF2B5EF4-FFF2-40B4-BE49-F238E27FC236}">
                <a16:creationId xmlns:a16="http://schemas.microsoft.com/office/drawing/2014/main" id="{C5E9B5AB-B1F9-448A-83BC-204127C8B060}"/>
              </a:ext>
            </a:extLst>
          </p:cNvPr>
          <p:cNvSpPr/>
          <p:nvPr/>
        </p:nvSpPr>
        <p:spPr>
          <a:xfrm>
            <a:off x="844652" y="712444"/>
            <a:ext cx="2621359" cy="428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0B843AE4-B1B2-4AC3-AD06-9794CDDF240F}"/>
              </a:ext>
            </a:extLst>
          </p:cNvPr>
          <p:cNvSpPr/>
          <p:nvPr/>
        </p:nvSpPr>
        <p:spPr>
          <a:xfrm>
            <a:off x="844652" y="1757727"/>
            <a:ext cx="7023379" cy="44776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0112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6">
            <a:extLst>
              <a:ext uri="{FF2B5EF4-FFF2-40B4-BE49-F238E27FC236}">
                <a16:creationId xmlns:a16="http://schemas.microsoft.com/office/drawing/2014/main" id="{339D7D7C-8C67-4A26-84E2-259FE1A5FA00}"/>
              </a:ext>
            </a:extLst>
          </p:cNvPr>
          <p:cNvGraphicFramePr>
            <a:graphicFrameLocks noGrp="1"/>
          </p:cNvGraphicFramePr>
          <p:nvPr/>
        </p:nvGraphicFramePr>
        <p:xfrm>
          <a:off x="994338" y="7977618"/>
          <a:ext cx="5734685" cy="1328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5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특징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4953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세부</a:t>
                      </a:r>
                      <a:r>
                        <a:rPr sz="900" spc="-4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내용</a:t>
                      </a:r>
                      <a:endParaRPr sz="9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4953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5819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개발 및 품질</a:t>
                      </a:r>
                      <a:r>
                        <a:rPr sz="9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상호관계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4953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83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비가시성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8445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구조가 외부로 노출되어 </a:t>
                      </a: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있지 </a:t>
                      </a:r>
                      <a:r>
                        <a:rPr sz="900" spc="-70" dirty="0">
                          <a:latin typeface="Arial Unicode MS"/>
                          <a:cs typeface="Arial Unicode MS"/>
                        </a:rPr>
                        <a:t>않고,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코드에</a:t>
                      </a:r>
                      <a:r>
                        <a:rPr sz="900" spc="-14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내재됨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8445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marR="11938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900" spc="-10" dirty="0">
                          <a:latin typeface="맑은 고딕"/>
                          <a:cs typeface="맑은 고딕"/>
                        </a:rPr>
                        <a:t>보이는 기능이 잘 </a:t>
                      </a:r>
                      <a:r>
                        <a:rPr sz="900" spc="-5" dirty="0">
                          <a:latin typeface="맑은 고딕"/>
                          <a:cs typeface="맑은 고딕"/>
                        </a:rPr>
                        <a:t>동작해도, </a:t>
                      </a:r>
                      <a:r>
                        <a:rPr sz="900" spc="-10" dirty="0">
                          <a:latin typeface="맑은 고딕"/>
                          <a:cs typeface="맑은 고딕"/>
                        </a:rPr>
                        <a:t>구현에 잠정적 문  제가 있을 수</a:t>
                      </a:r>
                      <a:r>
                        <a:rPr sz="900" spc="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spc="-10" dirty="0">
                          <a:latin typeface="맑은 고딕"/>
                          <a:cs typeface="맑은 고딕"/>
                        </a:rPr>
                        <a:t>있음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26669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복잡성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8445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정형적 구조가 </a:t>
                      </a: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없어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개발과정 </a:t>
                      </a: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및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구조가</a:t>
                      </a:r>
                      <a:r>
                        <a:rPr sz="900" spc="-114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복잡함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8445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900" spc="-10" dirty="0">
                          <a:latin typeface="맑은 고딕"/>
                          <a:cs typeface="맑은 고딕"/>
                        </a:rPr>
                        <a:t>문제 발생 확률을 </a:t>
                      </a:r>
                      <a:r>
                        <a:rPr sz="900" spc="-5" dirty="0">
                          <a:latin typeface="맑은 고딕"/>
                          <a:cs typeface="맑은 고딕"/>
                        </a:rPr>
                        <a:t>높이고, </a:t>
                      </a:r>
                      <a:r>
                        <a:rPr sz="900" spc="-10" dirty="0">
                          <a:latin typeface="맑은 고딕"/>
                          <a:cs typeface="맑은 고딕"/>
                        </a:rPr>
                        <a:t>예측이</a:t>
                      </a:r>
                      <a:r>
                        <a:rPr sz="900" spc="5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spc="-10" dirty="0">
                          <a:latin typeface="맑은 고딕"/>
                          <a:cs typeface="맑은 고딕"/>
                        </a:rPr>
                        <a:t>어려움</a:t>
                      </a:r>
                      <a:endParaRPr sz="900">
                        <a:latin typeface="맑은 고딕"/>
                        <a:cs typeface="맑은 고딕"/>
                      </a:endParaRPr>
                    </a:p>
                  </a:txBody>
                  <a:tcPr marL="0" marR="0" marT="9461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변경성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635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</a:pP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필요에 </a:t>
                      </a:r>
                      <a:r>
                        <a:rPr sz="900" spc="-105" dirty="0">
                          <a:latin typeface="Arial Unicode MS"/>
                          <a:cs typeface="Arial Unicode MS"/>
                        </a:rPr>
                        <a:t>따라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수정되고</a:t>
                      </a:r>
                      <a:r>
                        <a:rPr sz="900" spc="-1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00" spc="-110" dirty="0">
                          <a:latin typeface="Arial Unicode MS"/>
                          <a:cs typeface="Arial Unicode MS"/>
                        </a:rPr>
                        <a:t>변경됨</a:t>
                      </a:r>
                      <a:endParaRPr sz="900">
                        <a:latin typeface="Arial Unicode MS"/>
                        <a:cs typeface="Arial Unicode MS"/>
                      </a:endParaRPr>
                    </a:p>
                  </a:txBody>
                  <a:tcPr marL="0" marR="0" marT="635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marR="9398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900" spc="-10" dirty="0">
                          <a:latin typeface="맑은 고딕"/>
                          <a:cs typeface="맑은 고딕"/>
                        </a:rPr>
                        <a:t>변경 요소를 적절히 </a:t>
                      </a:r>
                      <a:r>
                        <a:rPr sz="900" spc="-5" dirty="0">
                          <a:latin typeface="맑은 고딕"/>
                          <a:cs typeface="맑은 고딕"/>
                        </a:rPr>
                        <a:t>통제, </a:t>
                      </a:r>
                      <a:r>
                        <a:rPr sz="900" spc="-10" dirty="0">
                          <a:latin typeface="맑은 고딕"/>
                          <a:cs typeface="맑은 고딕"/>
                        </a:rPr>
                        <a:t>확인하지 </a:t>
                      </a:r>
                      <a:r>
                        <a:rPr sz="900" spc="-5" dirty="0">
                          <a:latin typeface="맑은 고딕"/>
                          <a:cs typeface="맑은 고딕"/>
                        </a:rPr>
                        <a:t>않으면, </a:t>
                      </a:r>
                      <a:r>
                        <a:rPr sz="900" spc="-10" dirty="0">
                          <a:latin typeface="맑은 고딕"/>
                          <a:cs typeface="맑은 고딕"/>
                        </a:rPr>
                        <a:t>새  로운 문제가</a:t>
                      </a:r>
                      <a:r>
                        <a:rPr sz="900" spc="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900" spc="-10" dirty="0">
                          <a:latin typeface="맑은 고딕"/>
                          <a:cs typeface="맑은 고딕"/>
                        </a:rPr>
                        <a:t>유입됨</a:t>
                      </a:r>
                      <a:endParaRPr sz="900" dirty="0">
                        <a:latin typeface="맑은 고딕"/>
                        <a:cs typeface="맑은 고딕"/>
                      </a:endParaRPr>
                    </a:p>
                  </a:txBody>
                  <a:tcPr marL="0" marR="0" marT="6540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object 7">
            <a:extLst>
              <a:ext uri="{FF2B5EF4-FFF2-40B4-BE49-F238E27FC236}">
                <a16:creationId xmlns:a16="http://schemas.microsoft.com/office/drawing/2014/main" id="{8B9DEBBC-76D7-42A8-AD94-5624D8F7B2D5}"/>
              </a:ext>
            </a:extLst>
          </p:cNvPr>
          <p:cNvSpPr/>
          <p:nvPr/>
        </p:nvSpPr>
        <p:spPr>
          <a:xfrm>
            <a:off x="786185" y="683998"/>
            <a:ext cx="3691750" cy="369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9A932570-08B8-46A2-A898-406537D072B2}"/>
              </a:ext>
            </a:extLst>
          </p:cNvPr>
          <p:cNvSpPr txBox="1"/>
          <p:nvPr/>
        </p:nvSpPr>
        <p:spPr>
          <a:xfrm>
            <a:off x="786185" y="1362760"/>
            <a:ext cx="7695964" cy="5026376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97485" indent="-197485">
              <a:lnSpc>
                <a:spcPct val="100000"/>
              </a:lnSpc>
              <a:spcBef>
                <a:spcPts val="695"/>
              </a:spcBef>
              <a:buFont typeface="Wingdings"/>
              <a:buChar char=""/>
              <a:tabLst>
                <a:tab pos="198120" algn="l"/>
              </a:tabLst>
            </a:pPr>
            <a:r>
              <a:rPr sz="2000" spc="-90" dirty="0">
                <a:latin typeface="Arial Unicode MS"/>
                <a:cs typeface="Arial Unicode MS"/>
              </a:rPr>
              <a:t>요구사항 명세가 문서 표준을 </a:t>
            </a:r>
            <a:r>
              <a:rPr sz="2000" spc="-65" dirty="0">
                <a:latin typeface="Arial Unicode MS"/>
                <a:cs typeface="Arial Unicode MS"/>
              </a:rPr>
              <a:t>따르고, </a:t>
            </a:r>
            <a:r>
              <a:rPr sz="2000" spc="-90" dirty="0">
                <a:latin typeface="Arial Unicode MS"/>
                <a:cs typeface="Arial Unicode MS"/>
              </a:rPr>
              <a:t>개발의 기초자료로</a:t>
            </a:r>
            <a:r>
              <a:rPr sz="2000" spc="-65" dirty="0">
                <a:latin typeface="Arial Unicode MS"/>
                <a:cs typeface="Arial Unicode MS"/>
              </a:rPr>
              <a:t> </a:t>
            </a:r>
            <a:r>
              <a:rPr sz="2000" spc="-50" dirty="0" err="1">
                <a:latin typeface="Arial Unicode MS"/>
                <a:cs typeface="Arial Unicode MS"/>
              </a:rPr>
              <a:t>적합한가</a:t>
            </a:r>
            <a:r>
              <a:rPr sz="2000" spc="-50" dirty="0">
                <a:latin typeface="Arial Unicode MS"/>
                <a:cs typeface="Arial Unicode MS"/>
              </a:rPr>
              <a:t>?</a:t>
            </a:r>
            <a:endParaRPr lang="en-US" sz="2000" spc="-50" dirty="0">
              <a:latin typeface="Arial Unicode MS"/>
              <a:cs typeface="Arial Unicode MS"/>
            </a:endParaRPr>
          </a:p>
          <a:p>
            <a:pPr marL="197485" indent="-197485">
              <a:lnSpc>
                <a:spcPct val="100000"/>
              </a:lnSpc>
              <a:spcBef>
                <a:spcPts val="695"/>
              </a:spcBef>
              <a:buFont typeface="Wingdings"/>
              <a:buChar char=""/>
              <a:tabLst>
                <a:tab pos="198120" algn="l"/>
              </a:tabLst>
            </a:pPr>
            <a:endParaRPr sz="2000" dirty="0">
              <a:latin typeface="Arial Unicode MS"/>
              <a:cs typeface="Arial Unicode MS"/>
            </a:endParaRPr>
          </a:p>
          <a:p>
            <a:pPr marL="197485" indent="-197485">
              <a:lnSpc>
                <a:spcPct val="100000"/>
              </a:lnSpc>
              <a:spcBef>
                <a:spcPts val="595"/>
              </a:spcBef>
              <a:buFont typeface="Wingdings"/>
              <a:buChar char=""/>
              <a:tabLst>
                <a:tab pos="198120" algn="l"/>
              </a:tabLst>
            </a:pPr>
            <a:r>
              <a:rPr sz="2000" spc="-90" dirty="0">
                <a:latin typeface="Arial Unicode MS"/>
                <a:cs typeface="Arial Unicode MS"/>
              </a:rPr>
              <a:t>명세된 요구사항이 각 </a:t>
            </a:r>
            <a:r>
              <a:rPr sz="2000" spc="-95" dirty="0">
                <a:latin typeface="Arial Unicode MS"/>
                <a:cs typeface="Arial Unicode MS"/>
              </a:rPr>
              <a:t>이해관계자의 </a:t>
            </a:r>
            <a:r>
              <a:rPr sz="2000" spc="-90" dirty="0">
                <a:latin typeface="Arial Unicode MS"/>
                <a:cs typeface="Arial Unicode MS"/>
              </a:rPr>
              <a:t>기대와</a:t>
            </a:r>
            <a:r>
              <a:rPr sz="2000" spc="-65" dirty="0">
                <a:latin typeface="Arial Unicode MS"/>
                <a:cs typeface="Arial Unicode MS"/>
              </a:rPr>
              <a:t> </a:t>
            </a:r>
            <a:r>
              <a:rPr sz="2000" spc="-60" dirty="0" err="1">
                <a:latin typeface="Arial Unicode MS"/>
                <a:cs typeface="Arial Unicode MS"/>
              </a:rPr>
              <a:t>일치하는가</a:t>
            </a:r>
            <a:r>
              <a:rPr sz="2000" spc="-60" dirty="0">
                <a:latin typeface="Arial Unicode MS"/>
                <a:cs typeface="Arial Unicode MS"/>
              </a:rPr>
              <a:t>?</a:t>
            </a:r>
            <a:endParaRPr lang="en-US" sz="2000" spc="-60" dirty="0">
              <a:latin typeface="Arial Unicode MS"/>
              <a:cs typeface="Arial Unicode MS"/>
            </a:endParaRPr>
          </a:p>
          <a:p>
            <a:pPr marL="197485" indent="-197485">
              <a:lnSpc>
                <a:spcPct val="100000"/>
              </a:lnSpc>
              <a:spcBef>
                <a:spcPts val="595"/>
              </a:spcBef>
              <a:buFont typeface="Wingdings"/>
              <a:buChar char=""/>
              <a:tabLst>
                <a:tab pos="198120" algn="l"/>
              </a:tabLst>
            </a:pPr>
            <a:endParaRPr sz="2000" dirty="0">
              <a:latin typeface="Arial Unicode MS"/>
              <a:cs typeface="Arial Unicode MS"/>
            </a:endParaRPr>
          </a:p>
          <a:p>
            <a:pPr marL="197485" indent="-197485">
              <a:lnSpc>
                <a:spcPct val="100000"/>
              </a:lnSpc>
              <a:spcBef>
                <a:spcPts val="600"/>
              </a:spcBef>
              <a:buFont typeface="Wingdings"/>
              <a:buChar char=""/>
              <a:tabLst>
                <a:tab pos="198120" algn="l"/>
              </a:tabLst>
            </a:pPr>
            <a:r>
              <a:rPr sz="2000" spc="-90" dirty="0">
                <a:latin typeface="Arial Unicode MS"/>
                <a:cs typeface="Arial Unicode MS"/>
              </a:rPr>
              <a:t>명세된 요구사항에 기술적 결함은 </a:t>
            </a:r>
            <a:r>
              <a:rPr sz="2000" spc="-55" dirty="0">
                <a:latin typeface="Arial Unicode MS"/>
                <a:cs typeface="Arial Unicode MS"/>
              </a:rPr>
              <a:t>없고, </a:t>
            </a:r>
            <a:r>
              <a:rPr sz="2000" spc="-90" dirty="0">
                <a:latin typeface="Arial Unicode MS"/>
                <a:cs typeface="Arial Unicode MS"/>
              </a:rPr>
              <a:t>실제 구현</a:t>
            </a:r>
            <a:r>
              <a:rPr sz="2000" spc="-45" dirty="0">
                <a:latin typeface="Arial Unicode MS"/>
                <a:cs typeface="Arial Unicode MS"/>
              </a:rPr>
              <a:t> </a:t>
            </a:r>
            <a:r>
              <a:rPr sz="2000" spc="-50" dirty="0" err="1">
                <a:latin typeface="Arial Unicode MS"/>
                <a:cs typeface="Arial Unicode MS"/>
              </a:rPr>
              <a:t>가능한가</a:t>
            </a:r>
            <a:r>
              <a:rPr sz="2000" spc="-50" dirty="0">
                <a:latin typeface="Arial Unicode MS"/>
                <a:cs typeface="Arial Unicode MS"/>
              </a:rPr>
              <a:t>?</a:t>
            </a:r>
            <a:endParaRPr lang="en-US" sz="2000" spc="-50" dirty="0">
              <a:latin typeface="Arial Unicode MS"/>
              <a:cs typeface="Arial Unicode MS"/>
            </a:endParaRPr>
          </a:p>
          <a:p>
            <a:pPr marL="197485" indent="-197485">
              <a:lnSpc>
                <a:spcPct val="100000"/>
              </a:lnSpc>
              <a:spcBef>
                <a:spcPts val="600"/>
              </a:spcBef>
              <a:buFont typeface="Wingdings"/>
              <a:buChar char=""/>
              <a:tabLst>
                <a:tab pos="198120" algn="l"/>
              </a:tabLst>
            </a:pPr>
            <a:endParaRPr sz="2000" dirty="0">
              <a:latin typeface="Arial Unicode MS"/>
              <a:cs typeface="Arial Unicode MS"/>
            </a:endParaRPr>
          </a:p>
          <a:p>
            <a:pPr marL="197485" indent="-197485">
              <a:lnSpc>
                <a:spcPct val="100000"/>
              </a:lnSpc>
              <a:spcBef>
                <a:spcPts val="600"/>
              </a:spcBef>
              <a:buFont typeface="Wingdings"/>
              <a:buChar char=""/>
              <a:tabLst>
                <a:tab pos="198120" algn="l"/>
              </a:tabLst>
            </a:pPr>
            <a:r>
              <a:rPr sz="2000" spc="-90" dirty="0">
                <a:latin typeface="Arial Unicode MS"/>
                <a:cs typeface="Arial Unicode MS"/>
              </a:rPr>
              <a:t>각 </a:t>
            </a:r>
            <a:r>
              <a:rPr sz="2000" spc="-95" dirty="0">
                <a:latin typeface="Arial Unicode MS"/>
                <a:cs typeface="Arial Unicode MS"/>
              </a:rPr>
              <a:t>요구사항들이 </a:t>
            </a:r>
            <a:r>
              <a:rPr sz="2000" spc="-90" dirty="0">
                <a:latin typeface="Arial Unicode MS"/>
                <a:cs typeface="Arial Unicode MS"/>
              </a:rPr>
              <a:t>상호 충돌되지 </a:t>
            </a:r>
            <a:r>
              <a:rPr sz="2000" spc="-55" dirty="0">
                <a:latin typeface="Arial Unicode MS"/>
                <a:cs typeface="Arial Unicode MS"/>
              </a:rPr>
              <a:t>않고, </a:t>
            </a:r>
            <a:r>
              <a:rPr sz="2000" spc="-90" dirty="0">
                <a:latin typeface="Arial Unicode MS"/>
                <a:cs typeface="Arial Unicode MS"/>
              </a:rPr>
              <a:t>일관되게 작성</a:t>
            </a:r>
            <a:r>
              <a:rPr sz="2000" spc="-35" dirty="0">
                <a:latin typeface="Arial Unicode MS"/>
                <a:cs typeface="Arial Unicode MS"/>
              </a:rPr>
              <a:t> </a:t>
            </a:r>
            <a:r>
              <a:rPr sz="2000" spc="-50" dirty="0" err="1">
                <a:latin typeface="Arial Unicode MS"/>
                <a:cs typeface="Arial Unicode MS"/>
              </a:rPr>
              <a:t>되었는가</a:t>
            </a:r>
            <a:r>
              <a:rPr sz="2000" spc="-50" dirty="0">
                <a:latin typeface="Arial Unicode MS"/>
                <a:cs typeface="Arial Unicode MS"/>
              </a:rPr>
              <a:t>?</a:t>
            </a:r>
            <a:endParaRPr lang="en-US" sz="2000" spc="-50" dirty="0">
              <a:latin typeface="Arial Unicode MS"/>
              <a:cs typeface="Arial Unicode MS"/>
            </a:endParaRPr>
          </a:p>
          <a:p>
            <a:pPr marL="197485" indent="-197485">
              <a:lnSpc>
                <a:spcPct val="100000"/>
              </a:lnSpc>
              <a:spcBef>
                <a:spcPts val="600"/>
              </a:spcBef>
              <a:buFont typeface="Wingdings"/>
              <a:buChar char=""/>
              <a:tabLst>
                <a:tab pos="198120" algn="l"/>
              </a:tabLst>
            </a:pPr>
            <a:endParaRPr sz="2000" dirty="0">
              <a:latin typeface="Arial Unicode MS"/>
              <a:cs typeface="Arial Unicode MS"/>
            </a:endParaRPr>
          </a:p>
          <a:p>
            <a:pPr marL="197485" indent="-197485">
              <a:lnSpc>
                <a:spcPct val="100000"/>
              </a:lnSpc>
              <a:spcBef>
                <a:spcPts val="600"/>
              </a:spcBef>
              <a:buFont typeface="Wingdings"/>
              <a:buChar char=""/>
              <a:tabLst>
                <a:tab pos="198120" algn="l"/>
              </a:tabLst>
            </a:pPr>
            <a:r>
              <a:rPr sz="2000" spc="-90" dirty="0">
                <a:latin typeface="Arial Unicode MS"/>
                <a:cs typeface="Arial Unicode MS"/>
              </a:rPr>
              <a:t>주요 표준사양과 </a:t>
            </a:r>
            <a:r>
              <a:rPr sz="2000" spc="-30" dirty="0">
                <a:latin typeface="Arial Unicode MS"/>
                <a:cs typeface="Arial Unicode MS"/>
              </a:rPr>
              <a:t>법/제도 </a:t>
            </a:r>
            <a:r>
              <a:rPr sz="2000" spc="15" dirty="0">
                <a:latin typeface="Arial Unicode MS"/>
                <a:cs typeface="Arial Unicode MS"/>
              </a:rPr>
              <a:t>(Compliance)에 </a:t>
            </a:r>
            <a:r>
              <a:rPr sz="2000" spc="-90" dirty="0">
                <a:latin typeface="Arial Unicode MS"/>
                <a:cs typeface="Arial Unicode MS"/>
              </a:rPr>
              <a:t>어긋나지</a:t>
            </a:r>
            <a:r>
              <a:rPr sz="2000" spc="-75" dirty="0">
                <a:latin typeface="Arial Unicode MS"/>
                <a:cs typeface="Arial Unicode MS"/>
              </a:rPr>
              <a:t> </a:t>
            </a:r>
            <a:r>
              <a:rPr sz="2000" spc="-40" dirty="0" err="1">
                <a:latin typeface="Arial Unicode MS"/>
                <a:cs typeface="Arial Unicode MS"/>
              </a:rPr>
              <a:t>않는가</a:t>
            </a:r>
            <a:r>
              <a:rPr sz="2000" spc="-40" dirty="0">
                <a:latin typeface="Arial Unicode MS"/>
                <a:cs typeface="Arial Unicode MS"/>
              </a:rPr>
              <a:t>?</a:t>
            </a:r>
            <a:endParaRPr lang="en-US" sz="2000" spc="-40" dirty="0">
              <a:latin typeface="Arial Unicode MS"/>
              <a:cs typeface="Arial Unicode MS"/>
            </a:endParaRPr>
          </a:p>
          <a:p>
            <a:pPr marL="197485" indent="-197485">
              <a:lnSpc>
                <a:spcPct val="100000"/>
              </a:lnSpc>
              <a:spcBef>
                <a:spcPts val="600"/>
              </a:spcBef>
              <a:buFont typeface="Wingdings"/>
              <a:buChar char=""/>
              <a:tabLst>
                <a:tab pos="198120" algn="l"/>
              </a:tabLst>
            </a:pPr>
            <a:endParaRPr sz="2000" dirty="0">
              <a:latin typeface="Arial Unicode MS"/>
              <a:cs typeface="Arial Unicode MS"/>
            </a:endParaRPr>
          </a:p>
          <a:p>
            <a:pPr marL="197485" indent="-197485">
              <a:lnSpc>
                <a:spcPct val="100000"/>
              </a:lnSpc>
              <a:spcBef>
                <a:spcPts val="595"/>
              </a:spcBef>
              <a:buFont typeface="Wingdings"/>
              <a:buChar char=""/>
              <a:tabLst>
                <a:tab pos="198120" algn="l"/>
              </a:tabLst>
            </a:pPr>
            <a:r>
              <a:rPr sz="2000" spc="-90" dirty="0">
                <a:latin typeface="Arial Unicode MS"/>
                <a:cs typeface="Arial Unicode MS"/>
              </a:rPr>
              <a:t>명세된 요구사항이 </a:t>
            </a:r>
            <a:r>
              <a:rPr sz="2000" spc="-70" dirty="0">
                <a:latin typeface="Arial Unicode MS"/>
                <a:cs typeface="Arial Unicode MS"/>
              </a:rPr>
              <a:t>명확하고, </a:t>
            </a:r>
            <a:r>
              <a:rPr sz="2000" spc="-90" dirty="0">
                <a:latin typeface="Arial Unicode MS"/>
                <a:cs typeface="Arial Unicode MS"/>
              </a:rPr>
              <a:t>테스트 항목으로 구체화할 수</a:t>
            </a:r>
            <a:r>
              <a:rPr sz="2000" spc="-60" dirty="0">
                <a:latin typeface="Arial Unicode MS"/>
                <a:cs typeface="Arial Unicode MS"/>
              </a:rPr>
              <a:t> </a:t>
            </a:r>
            <a:r>
              <a:rPr sz="2000" spc="-40" dirty="0" err="1">
                <a:latin typeface="Arial Unicode MS"/>
                <a:cs typeface="Arial Unicode MS"/>
              </a:rPr>
              <a:t>있는가</a:t>
            </a:r>
            <a:r>
              <a:rPr sz="2000" spc="-40" dirty="0">
                <a:latin typeface="Arial Unicode MS"/>
                <a:cs typeface="Arial Unicode MS"/>
              </a:rPr>
              <a:t>?</a:t>
            </a:r>
            <a:endParaRPr lang="en-US" sz="2000" spc="-40" dirty="0">
              <a:latin typeface="Arial Unicode MS"/>
              <a:cs typeface="Arial Unicode MS"/>
            </a:endParaRPr>
          </a:p>
          <a:p>
            <a:pPr marL="197485" indent="-197485">
              <a:lnSpc>
                <a:spcPct val="100000"/>
              </a:lnSpc>
              <a:spcBef>
                <a:spcPts val="595"/>
              </a:spcBef>
              <a:buFont typeface="Wingdings"/>
              <a:buChar char=""/>
              <a:tabLst>
                <a:tab pos="198120" algn="l"/>
              </a:tabLst>
            </a:pPr>
            <a:endParaRPr sz="2000" dirty="0">
              <a:latin typeface="Arial Unicode MS"/>
              <a:cs typeface="Arial Unicode MS"/>
            </a:endParaRPr>
          </a:p>
          <a:p>
            <a:pPr marL="197485" indent="-197485">
              <a:lnSpc>
                <a:spcPct val="100000"/>
              </a:lnSpc>
              <a:spcBef>
                <a:spcPts val="600"/>
              </a:spcBef>
              <a:buFont typeface="Wingdings"/>
              <a:buChar char=""/>
              <a:tabLst>
                <a:tab pos="198120" algn="l"/>
              </a:tabLst>
            </a:pPr>
            <a:r>
              <a:rPr sz="2000" spc="-90" dirty="0">
                <a:latin typeface="Arial Unicode MS"/>
                <a:cs typeface="Arial Unicode MS"/>
              </a:rPr>
              <a:t>관련된 </a:t>
            </a:r>
            <a:r>
              <a:rPr sz="2000" spc="-95" dirty="0">
                <a:latin typeface="Arial Unicode MS"/>
                <a:cs typeface="Arial Unicode MS"/>
              </a:rPr>
              <a:t>이해관계자들이 </a:t>
            </a:r>
            <a:r>
              <a:rPr sz="2000" spc="-90" dirty="0">
                <a:latin typeface="Arial Unicode MS"/>
                <a:cs typeface="Arial Unicode MS"/>
              </a:rPr>
              <a:t>확인하고 합의한</a:t>
            </a:r>
            <a:r>
              <a:rPr sz="2000" spc="75" dirty="0">
                <a:latin typeface="Arial Unicode MS"/>
                <a:cs typeface="Arial Unicode MS"/>
              </a:rPr>
              <a:t> </a:t>
            </a:r>
            <a:r>
              <a:rPr sz="2000" spc="-50" dirty="0">
                <a:latin typeface="Arial Unicode MS"/>
                <a:cs typeface="Arial Unicode MS"/>
              </a:rPr>
              <a:t>내용인가?</a:t>
            </a:r>
            <a:endParaRPr sz="2000" dirty="0">
              <a:latin typeface="Arial Unicode MS"/>
              <a:cs typeface="Arial Unicode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9E875-35FF-4AE9-B9E9-35ADA48F3BB1}"/>
              </a:ext>
            </a:extLst>
          </p:cNvPr>
          <p:cNvSpPr txBox="1"/>
          <p:nvPr/>
        </p:nvSpPr>
        <p:spPr>
          <a:xfrm>
            <a:off x="5155475" y="634412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구체화</a:t>
            </a:r>
            <a:r>
              <a:rPr lang="en-US" altLang="ko-KR" b="1" dirty="0"/>
              <a:t>/</a:t>
            </a:r>
            <a:r>
              <a:rPr lang="ko-KR" altLang="en-US" b="1" dirty="0"/>
              <a:t>누락 방지 목적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D9D4F2D-2630-44BF-A495-965F8878EFE8}"/>
              </a:ext>
            </a:extLst>
          </p:cNvPr>
          <p:cNvSpPr/>
          <p:nvPr/>
        </p:nvSpPr>
        <p:spPr>
          <a:xfrm>
            <a:off x="4877485" y="683998"/>
            <a:ext cx="191589" cy="270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509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9">
            <a:extLst>
              <a:ext uri="{FF2B5EF4-FFF2-40B4-BE49-F238E27FC236}">
                <a16:creationId xmlns:a16="http://schemas.microsoft.com/office/drawing/2014/main" id="{783A5493-DFF3-4F61-AC5C-207B3D78870D}"/>
              </a:ext>
            </a:extLst>
          </p:cNvPr>
          <p:cNvSpPr/>
          <p:nvPr/>
        </p:nvSpPr>
        <p:spPr>
          <a:xfrm>
            <a:off x="853359" y="599231"/>
            <a:ext cx="2987121" cy="550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4">
            <a:extLst>
              <a:ext uri="{FF2B5EF4-FFF2-40B4-BE49-F238E27FC236}">
                <a16:creationId xmlns:a16="http://schemas.microsoft.com/office/drawing/2014/main" id="{4413A075-053A-4A40-9710-421F3EEAD5AD}"/>
              </a:ext>
            </a:extLst>
          </p:cNvPr>
          <p:cNvSpPr txBox="1"/>
          <p:nvPr/>
        </p:nvSpPr>
        <p:spPr>
          <a:xfrm>
            <a:off x="623869" y="1694057"/>
            <a:ext cx="7896261" cy="4564711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42900" indent="-342900">
              <a:spcBef>
                <a:spcPts val="695"/>
              </a:spcBef>
              <a:buFont typeface="Arial" panose="020B0604020202020204" pitchFamily="34" charset="0"/>
              <a:buChar char="•"/>
              <a:tabLst>
                <a:tab pos="198120" algn="l"/>
              </a:tabLst>
            </a:pPr>
            <a:r>
              <a:rPr sz="2000" spc="-90" dirty="0" err="1">
                <a:latin typeface="+mj-ea"/>
                <a:ea typeface="+mj-ea"/>
                <a:cs typeface="Arial Unicode MS"/>
              </a:rPr>
              <a:t>테스트는</a:t>
            </a:r>
            <a:r>
              <a:rPr sz="2000" spc="-90" dirty="0">
                <a:latin typeface="+mj-ea"/>
                <a:ea typeface="+mj-ea"/>
                <a:cs typeface="Arial Unicode MS"/>
              </a:rPr>
              <a:t> </a:t>
            </a:r>
            <a:r>
              <a:rPr sz="2000" spc="-90" dirty="0" err="1">
                <a:latin typeface="+mj-ea"/>
                <a:ea typeface="+mj-ea"/>
                <a:cs typeface="Arial Unicode MS"/>
              </a:rPr>
              <a:t>프로그램을</a:t>
            </a:r>
            <a:r>
              <a:rPr sz="2000" spc="-90" dirty="0">
                <a:latin typeface="+mj-ea"/>
                <a:ea typeface="+mj-ea"/>
                <a:cs typeface="Arial Unicode MS"/>
              </a:rPr>
              <a:t> </a:t>
            </a:r>
            <a:r>
              <a:rPr sz="2000" spc="-90" dirty="0" err="1">
                <a:latin typeface="+mj-ea"/>
                <a:ea typeface="+mj-ea"/>
                <a:cs typeface="Arial Unicode MS"/>
              </a:rPr>
              <a:t>개발한</a:t>
            </a:r>
            <a:r>
              <a:rPr sz="2000" spc="5" dirty="0">
                <a:latin typeface="+mj-ea"/>
                <a:ea typeface="+mj-ea"/>
                <a:cs typeface="Arial Unicode MS"/>
              </a:rPr>
              <a:t> </a:t>
            </a:r>
            <a:r>
              <a:rPr lang="ko-KR" altLang="en-US" sz="2000" spc="15" dirty="0">
                <a:latin typeface="+mj-ea"/>
                <a:ea typeface="+mj-ea"/>
                <a:cs typeface="Arial Unicode MS"/>
              </a:rPr>
              <a:t>팀</a:t>
            </a:r>
            <a:r>
              <a:rPr lang="ko-KR" altLang="en-US" sz="2000" spc="-90" dirty="0">
                <a:latin typeface="+mj-ea"/>
                <a:ea typeface="+mj-ea"/>
                <a:cs typeface="Arial Unicode MS"/>
              </a:rPr>
              <a:t>과 무관한 </a:t>
            </a:r>
            <a:r>
              <a:rPr lang="ko-KR" altLang="en-US" sz="2000" spc="-40" dirty="0">
                <a:latin typeface="+mj-ea"/>
                <a:ea typeface="+mj-ea"/>
                <a:cs typeface="Arial Unicode MS"/>
              </a:rPr>
              <a:t>그룹이 수행</a:t>
            </a:r>
            <a:endParaRPr lang="en-US" altLang="ko-KR" sz="2000" spc="-40" dirty="0">
              <a:latin typeface="+mj-ea"/>
              <a:ea typeface="+mj-ea"/>
              <a:cs typeface="Arial Unicode MS"/>
            </a:endParaRPr>
          </a:p>
          <a:p>
            <a:pPr marL="342900" indent="-342900">
              <a:spcBef>
                <a:spcPts val="695"/>
              </a:spcBef>
              <a:buFont typeface="Arial" panose="020B0604020202020204" pitchFamily="34" charset="0"/>
              <a:buChar char="•"/>
              <a:tabLst>
                <a:tab pos="198120" algn="l"/>
              </a:tabLst>
            </a:pPr>
            <a:endParaRPr sz="2000" dirty="0">
              <a:latin typeface="+mj-ea"/>
              <a:ea typeface="+mj-ea"/>
              <a:cs typeface="Arial Unicode MS"/>
            </a:endParaRPr>
          </a:p>
          <a:p>
            <a:pPr marL="342900" indent="-342900">
              <a:spcBef>
                <a:spcPts val="595"/>
              </a:spcBef>
              <a:buFont typeface="Arial" panose="020B0604020202020204" pitchFamily="34" charset="0"/>
              <a:buChar char="•"/>
              <a:tabLst>
                <a:tab pos="198120" algn="l"/>
                <a:tab pos="2248535" algn="l"/>
              </a:tabLst>
            </a:pPr>
            <a:r>
              <a:rPr sz="2000" spc="-90" dirty="0">
                <a:latin typeface="+mj-ea"/>
                <a:ea typeface="+mj-ea"/>
                <a:cs typeface="Arial Unicode MS"/>
              </a:rPr>
              <a:t>가</a:t>
            </a:r>
            <a:r>
              <a:rPr lang="ko-KR" altLang="en-US" sz="2000" spc="-90" dirty="0">
                <a:latin typeface="+mj-ea"/>
                <a:ea typeface="+mj-ea"/>
                <a:cs typeface="Arial Unicode MS"/>
              </a:rPr>
              <a:t>장 </a:t>
            </a:r>
            <a:r>
              <a:rPr lang="ko-KR" altLang="en-US" sz="2000" spc="-40" dirty="0">
                <a:latin typeface="+mj-ea"/>
                <a:ea typeface="+mj-ea"/>
                <a:cs typeface="Arial Unicode MS"/>
              </a:rPr>
              <a:t>업무 지식</a:t>
            </a:r>
            <a:r>
              <a:rPr sz="2000" spc="-90" dirty="0">
                <a:latin typeface="+mj-ea"/>
                <a:ea typeface="+mj-ea"/>
                <a:cs typeface="Arial Unicode MS"/>
              </a:rPr>
              <a:t>이</a:t>
            </a:r>
            <a:r>
              <a:rPr sz="2000" spc="-35" dirty="0">
                <a:latin typeface="+mj-ea"/>
                <a:ea typeface="+mj-ea"/>
                <a:cs typeface="Arial Unicode MS"/>
              </a:rPr>
              <a:t> </a:t>
            </a:r>
            <a:r>
              <a:rPr lang="en-US" sz="2000" spc="-35" dirty="0">
                <a:latin typeface="+mj-ea"/>
                <a:ea typeface="+mj-ea"/>
                <a:cs typeface="Arial Unicode MS"/>
              </a:rPr>
              <a:t> </a:t>
            </a:r>
            <a:r>
              <a:rPr sz="2000" spc="15" dirty="0" err="1">
                <a:latin typeface="+mj-ea"/>
                <a:ea typeface="+mj-ea"/>
                <a:cs typeface="Arial Unicode MS"/>
              </a:rPr>
              <a:t>뛰</a:t>
            </a:r>
            <a:r>
              <a:rPr sz="2000" spc="-40" dirty="0" err="1">
                <a:latin typeface="+mj-ea"/>
                <a:ea typeface="+mj-ea"/>
                <a:cs typeface="Arial Unicode MS"/>
              </a:rPr>
              <a:t>어난</a:t>
            </a:r>
            <a:r>
              <a:rPr lang="en-US" sz="2000" spc="-40" dirty="0">
                <a:latin typeface="+mj-ea"/>
                <a:ea typeface="+mj-ea"/>
                <a:cs typeface="Arial Unicode MS"/>
              </a:rPr>
              <a:t> </a:t>
            </a:r>
            <a:r>
              <a:rPr sz="2000" spc="-40" dirty="0" err="1">
                <a:latin typeface="+mj-ea"/>
                <a:ea typeface="+mj-ea"/>
                <a:cs typeface="Arial Unicode MS"/>
              </a:rPr>
              <a:t>사람</a:t>
            </a:r>
            <a:r>
              <a:rPr lang="ko-KR" altLang="en-US" sz="2000" spc="-40" dirty="0">
                <a:latin typeface="+mj-ea"/>
                <a:ea typeface="+mj-ea"/>
                <a:cs typeface="Arial Unicode MS"/>
              </a:rPr>
              <a:t>이 테스트 수행</a:t>
            </a:r>
            <a:endParaRPr lang="en-US" altLang="ko-KR" sz="2000" spc="-40" dirty="0">
              <a:latin typeface="+mj-ea"/>
              <a:ea typeface="+mj-ea"/>
              <a:cs typeface="Arial Unicode MS"/>
            </a:endParaRPr>
          </a:p>
          <a:p>
            <a:pPr marL="342900" indent="-342900">
              <a:spcBef>
                <a:spcPts val="595"/>
              </a:spcBef>
              <a:buFont typeface="Arial" panose="020B0604020202020204" pitchFamily="34" charset="0"/>
              <a:buChar char="•"/>
              <a:tabLst>
                <a:tab pos="198120" algn="l"/>
                <a:tab pos="2248535" algn="l"/>
              </a:tabLst>
            </a:pPr>
            <a:endParaRPr sz="2000" dirty="0">
              <a:latin typeface="+mj-ea"/>
              <a:ea typeface="+mj-ea"/>
              <a:cs typeface="Arial Unicode MS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198120" algn="l"/>
              </a:tabLst>
            </a:pPr>
            <a:r>
              <a:rPr sz="2000" spc="15" dirty="0" err="1">
                <a:latin typeface="+mj-ea"/>
                <a:ea typeface="+mj-ea"/>
                <a:cs typeface="Arial Unicode MS"/>
              </a:rPr>
              <a:t>오류</a:t>
            </a:r>
            <a:r>
              <a:rPr sz="2000" spc="-90" dirty="0" err="1">
                <a:latin typeface="+mj-ea"/>
                <a:ea typeface="+mj-ea"/>
                <a:cs typeface="Arial Unicode MS"/>
              </a:rPr>
              <a:t>가</a:t>
            </a:r>
            <a:r>
              <a:rPr sz="2000" spc="-90" dirty="0">
                <a:latin typeface="+mj-ea"/>
                <a:ea typeface="+mj-ea"/>
                <a:cs typeface="Arial Unicode MS"/>
              </a:rPr>
              <a:t> </a:t>
            </a:r>
            <a:r>
              <a:rPr sz="2000" spc="-40" dirty="0" err="1">
                <a:latin typeface="+mj-ea"/>
                <a:ea typeface="+mj-ea"/>
                <a:cs typeface="Arial Unicode MS"/>
              </a:rPr>
              <a:t>발견</a:t>
            </a:r>
            <a:r>
              <a:rPr lang="ko-KR" altLang="en-US" sz="2000" spc="-40" dirty="0">
                <a:latin typeface="+mj-ea"/>
                <a:ea typeface="+mj-ea"/>
                <a:cs typeface="Arial Unicode MS"/>
              </a:rPr>
              <a:t>될 </a:t>
            </a:r>
            <a:r>
              <a:rPr sz="2000" spc="-90" dirty="0" err="1">
                <a:latin typeface="+mj-ea"/>
                <a:ea typeface="+mj-ea"/>
                <a:cs typeface="Arial Unicode MS"/>
              </a:rPr>
              <a:t>것이란</a:t>
            </a:r>
            <a:r>
              <a:rPr sz="2000" spc="-90" dirty="0">
                <a:latin typeface="+mj-ea"/>
                <a:ea typeface="+mj-ea"/>
                <a:cs typeface="Arial Unicode MS"/>
              </a:rPr>
              <a:t> </a:t>
            </a:r>
            <a:r>
              <a:rPr sz="2000" spc="-90" dirty="0" err="1">
                <a:latin typeface="+mj-ea"/>
                <a:ea typeface="+mj-ea"/>
                <a:cs typeface="Arial Unicode MS"/>
              </a:rPr>
              <a:t>가정하에</a:t>
            </a:r>
            <a:r>
              <a:rPr sz="2000" spc="-90" dirty="0">
                <a:latin typeface="+mj-ea"/>
                <a:ea typeface="+mj-ea"/>
                <a:cs typeface="Arial Unicode MS"/>
              </a:rPr>
              <a:t> </a:t>
            </a:r>
            <a:r>
              <a:rPr sz="2000" spc="-90" dirty="0" err="1">
                <a:latin typeface="+mj-ea"/>
                <a:ea typeface="+mj-ea"/>
                <a:cs typeface="Arial Unicode MS"/>
              </a:rPr>
              <a:t>테스트</a:t>
            </a:r>
            <a:endParaRPr lang="en-US" sz="2000" spc="-90" dirty="0">
              <a:latin typeface="+mj-ea"/>
              <a:ea typeface="+mj-ea"/>
              <a:cs typeface="Arial Unicode MS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198120" algn="l"/>
              </a:tabLst>
            </a:pPr>
            <a:endParaRPr sz="2000" dirty="0">
              <a:latin typeface="+mj-ea"/>
              <a:ea typeface="+mj-ea"/>
              <a:cs typeface="Arial Unicode MS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198120" algn="l"/>
                <a:tab pos="1180465" algn="l"/>
              </a:tabLst>
            </a:pPr>
            <a:r>
              <a:rPr sz="2000" spc="15" dirty="0" err="1">
                <a:latin typeface="+mj-ea"/>
                <a:ea typeface="+mj-ea"/>
                <a:cs typeface="Arial Unicode MS"/>
              </a:rPr>
              <a:t>타당</a:t>
            </a:r>
            <a:r>
              <a:rPr sz="2000" spc="-90" dirty="0" err="1">
                <a:latin typeface="+mj-ea"/>
                <a:ea typeface="+mj-ea"/>
                <a:cs typeface="Arial Unicode MS"/>
              </a:rPr>
              <a:t>하지</a:t>
            </a:r>
            <a:r>
              <a:rPr sz="2000" spc="-90" dirty="0">
                <a:latin typeface="+mj-ea"/>
                <a:ea typeface="+mj-ea"/>
                <a:cs typeface="Arial Unicode MS"/>
              </a:rPr>
              <a:t> </a:t>
            </a:r>
            <a:r>
              <a:rPr sz="2000" spc="-90" dirty="0" err="1">
                <a:latin typeface="+mj-ea"/>
                <a:ea typeface="+mj-ea"/>
                <a:cs typeface="Arial Unicode MS"/>
              </a:rPr>
              <a:t>않고</a:t>
            </a:r>
            <a:r>
              <a:rPr sz="2000" spc="-90" dirty="0">
                <a:latin typeface="+mj-ea"/>
                <a:ea typeface="+mj-ea"/>
                <a:cs typeface="Arial Unicode MS"/>
              </a:rPr>
              <a:t> </a:t>
            </a:r>
            <a:r>
              <a:rPr sz="2000" spc="15" dirty="0" err="1">
                <a:latin typeface="+mj-ea"/>
                <a:ea typeface="+mj-ea"/>
                <a:cs typeface="Arial Unicode MS"/>
              </a:rPr>
              <a:t>예</a:t>
            </a:r>
            <a:r>
              <a:rPr sz="2000" spc="-90" dirty="0" err="1">
                <a:latin typeface="+mj-ea"/>
                <a:ea typeface="+mj-ea"/>
                <a:cs typeface="Arial Unicode MS"/>
              </a:rPr>
              <a:t>상하지</a:t>
            </a:r>
            <a:r>
              <a:rPr sz="2000" spc="-90" dirty="0">
                <a:latin typeface="+mj-ea"/>
                <a:ea typeface="+mj-ea"/>
                <a:cs typeface="Arial Unicode MS"/>
              </a:rPr>
              <a:t> </a:t>
            </a:r>
            <a:r>
              <a:rPr sz="2000" spc="15" dirty="0" err="1">
                <a:latin typeface="+mj-ea"/>
                <a:ea typeface="+mj-ea"/>
                <a:cs typeface="Arial Unicode MS"/>
              </a:rPr>
              <a:t>못</a:t>
            </a:r>
            <a:r>
              <a:rPr sz="2000" spc="-90" dirty="0" err="1">
                <a:latin typeface="+mj-ea"/>
                <a:ea typeface="+mj-ea"/>
                <a:cs typeface="Arial Unicode MS"/>
              </a:rPr>
              <a:t>한</a:t>
            </a:r>
            <a:r>
              <a:rPr sz="2000" spc="-90" dirty="0">
                <a:latin typeface="+mj-ea"/>
                <a:ea typeface="+mj-ea"/>
                <a:cs typeface="Arial Unicode MS"/>
              </a:rPr>
              <a:t> </a:t>
            </a:r>
            <a:r>
              <a:rPr sz="2000" spc="-40" dirty="0" err="1">
                <a:latin typeface="+mj-ea"/>
                <a:ea typeface="+mj-ea"/>
                <a:cs typeface="Arial Unicode MS"/>
              </a:rPr>
              <a:t>경우</a:t>
            </a:r>
            <a:r>
              <a:rPr sz="2000" spc="-90" dirty="0" err="1">
                <a:latin typeface="+mj-ea"/>
                <a:ea typeface="+mj-ea"/>
                <a:cs typeface="Arial Unicode MS"/>
              </a:rPr>
              <a:t>들에</a:t>
            </a:r>
            <a:r>
              <a:rPr sz="2000" spc="-90" dirty="0">
                <a:latin typeface="+mj-ea"/>
                <a:ea typeface="+mj-ea"/>
                <a:cs typeface="Arial Unicode MS"/>
              </a:rPr>
              <a:t> </a:t>
            </a:r>
            <a:r>
              <a:rPr lang="ko-KR" altLang="en-US" sz="2000" spc="-90" dirty="0">
                <a:latin typeface="+mj-ea"/>
                <a:ea typeface="+mj-ea"/>
                <a:cs typeface="Arial Unicode MS"/>
              </a:rPr>
              <a:t>대해서도 </a:t>
            </a:r>
            <a:r>
              <a:rPr sz="2000" spc="-90" dirty="0" err="1">
                <a:latin typeface="+mj-ea"/>
                <a:ea typeface="+mj-ea"/>
                <a:cs typeface="Arial Unicode MS"/>
              </a:rPr>
              <a:t>테스트</a:t>
            </a:r>
            <a:endParaRPr lang="en-US" sz="2000" spc="-90" dirty="0">
              <a:latin typeface="+mj-ea"/>
              <a:ea typeface="+mj-ea"/>
              <a:cs typeface="Arial Unicode MS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198120" algn="l"/>
                <a:tab pos="1180465" algn="l"/>
              </a:tabLst>
            </a:pPr>
            <a:endParaRPr sz="2000" dirty="0">
              <a:latin typeface="+mj-ea"/>
              <a:ea typeface="+mj-ea"/>
              <a:cs typeface="Arial Unicode MS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198120" algn="l"/>
                <a:tab pos="1400175" algn="l"/>
                <a:tab pos="3179445" algn="l"/>
              </a:tabLst>
            </a:pPr>
            <a:r>
              <a:rPr sz="2000" spc="-90" dirty="0" err="1">
                <a:latin typeface="+mj-ea"/>
                <a:ea typeface="+mj-ea"/>
                <a:cs typeface="Arial Unicode MS"/>
              </a:rPr>
              <a:t>프로그램의</a:t>
            </a:r>
            <a:r>
              <a:rPr sz="2000" spc="-40" dirty="0">
                <a:latin typeface="+mj-ea"/>
                <a:ea typeface="+mj-ea"/>
                <a:cs typeface="Arial Unicode MS"/>
              </a:rPr>
              <a:t> </a:t>
            </a:r>
            <a:r>
              <a:rPr sz="2000" spc="-40" dirty="0" err="1">
                <a:latin typeface="+mj-ea"/>
                <a:ea typeface="+mj-ea"/>
                <a:cs typeface="Arial Unicode MS"/>
              </a:rPr>
              <a:t>어떤</a:t>
            </a:r>
            <a:r>
              <a:rPr lang="en-US" sz="2000" spc="-40" dirty="0">
                <a:latin typeface="+mj-ea"/>
                <a:ea typeface="+mj-ea"/>
                <a:cs typeface="Arial Unicode MS"/>
              </a:rPr>
              <a:t> </a:t>
            </a:r>
            <a:r>
              <a:rPr sz="2000" spc="-90" dirty="0" err="1">
                <a:latin typeface="+mj-ea"/>
                <a:ea typeface="+mj-ea"/>
                <a:cs typeface="Arial Unicode MS"/>
              </a:rPr>
              <a:t>부분에</a:t>
            </a:r>
            <a:r>
              <a:rPr sz="2000" spc="-90" dirty="0">
                <a:latin typeface="+mj-ea"/>
                <a:ea typeface="+mj-ea"/>
                <a:cs typeface="Arial Unicode MS"/>
              </a:rPr>
              <a:t> </a:t>
            </a:r>
            <a:r>
              <a:rPr sz="2000" spc="15" dirty="0" err="1">
                <a:latin typeface="+mj-ea"/>
                <a:ea typeface="+mj-ea"/>
                <a:cs typeface="Arial Unicode MS"/>
              </a:rPr>
              <a:t>오류</a:t>
            </a:r>
            <a:r>
              <a:rPr sz="2000" spc="-90" dirty="0" err="1">
                <a:latin typeface="+mj-ea"/>
                <a:ea typeface="+mj-ea"/>
                <a:cs typeface="Arial Unicode MS"/>
              </a:rPr>
              <a:t>가</a:t>
            </a:r>
            <a:r>
              <a:rPr sz="2000" spc="-90" dirty="0">
                <a:latin typeface="+mj-ea"/>
                <a:ea typeface="+mj-ea"/>
                <a:cs typeface="Arial Unicode MS"/>
              </a:rPr>
              <a:t> </a:t>
            </a:r>
            <a:r>
              <a:rPr sz="2000" spc="15" dirty="0" err="1">
                <a:latin typeface="+mj-ea"/>
                <a:ea typeface="+mj-ea"/>
                <a:cs typeface="Arial Unicode MS"/>
              </a:rPr>
              <a:t>남</a:t>
            </a:r>
            <a:r>
              <a:rPr sz="2000" spc="-90" dirty="0" err="1">
                <a:latin typeface="+mj-ea"/>
                <a:ea typeface="+mj-ea"/>
                <a:cs typeface="Arial Unicode MS"/>
              </a:rPr>
              <a:t>아있을</a:t>
            </a:r>
            <a:r>
              <a:rPr sz="2000" spc="-90" dirty="0">
                <a:latin typeface="+mj-ea"/>
                <a:ea typeface="+mj-ea"/>
                <a:cs typeface="Arial Unicode MS"/>
              </a:rPr>
              <a:t> </a:t>
            </a:r>
            <a:r>
              <a:rPr sz="2000" spc="-535" dirty="0">
                <a:latin typeface="+mj-ea"/>
                <a:ea typeface="+mj-ea"/>
                <a:cs typeface="Arial Unicode MS"/>
              </a:rPr>
              <a:t>확률 </a:t>
            </a:r>
            <a:r>
              <a:rPr sz="2000" spc="-135" dirty="0">
                <a:latin typeface="+mj-ea"/>
                <a:ea typeface="+mj-ea"/>
                <a:cs typeface="Arial Unicode MS"/>
              </a:rPr>
              <a:t> </a:t>
            </a:r>
            <a:r>
              <a:rPr sz="2000" spc="-90" dirty="0">
                <a:latin typeface="+mj-ea"/>
                <a:ea typeface="+mj-ea"/>
                <a:cs typeface="Arial Unicode MS"/>
              </a:rPr>
              <a:t>은</a:t>
            </a:r>
            <a:r>
              <a:rPr sz="2000" spc="-50" dirty="0">
                <a:latin typeface="+mj-ea"/>
                <a:ea typeface="+mj-ea"/>
                <a:cs typeface="Arial Unicode MS"/>
              </a:rPr>
              <a:t> </a:t>
            </a:r>
            <a:r>
              <a:rPr sz="2000" spc="-40" dirty="0" err="1">
                <a:latin typeface="+mj-ea"/>
                <a:ea typeface="+mj-ea"/>
                <a:cs typeface="Arial Unicode MS"/>
              </a:rPr>
              <a:t>이미</a:t>
            </a:r>
            <a:r>
              <a:rPr lang="en-US" sz="2000" spc="-40" dirty="0">
                <a:latin typeface="+mj-ea"/>
                <a:ea typeface="+mj-ea"/>
                <a:cs typeface="Arial Unicode MS"/>
              </a:rPr>
              <a:t> </a:t>
            </a:r>
            <a:r>
              <a:rPr sz="2000" spc="-40" dirty="0" err="1">
                <a:latin typeface="+mj-ea"/>
                <a:ea typeface="+mj-ea"/>
                <a:cs typeface="Arial Unicode MS"/>
              </a:rPr>
              <a:t>발견</a:t>
            </a:r>
            <a:r>
              <a:rPr sz="2000" spc="-90" dirty="0" err="1">
                <a:latin typeface="+mj-ea"/>
                <a:ea typeface="+mj-ea"/>
                <a:cs typeface="Arial Unicode MS"/>
              </a:rPr>
              <a:t>된</a:t>
            </a:r>
            <a:r>
              <a:rPr sz="2000" spc="-90" dirty="0">
                <a:latin typeface="+mj-ea"/>
                <a:ea typeface="+mj-ea"/>
                <a:cs typeface="Arial Unicode MS"/>
              </a:rPr>
              <a:t> </a:t>
            </a:r>
            <a:r>
              <a:rPr sz="2000" spc="15" dirty="0" err="1">
                <a:latin typeface="+mj-ea"/>
                <a:ea typeface="+mj-ea"/>
                <a:cs typeface="Arial Unicode MS"/>
              </a:rPr>
              <a:t>오류</a:t>
            </a:r>
            <a:r>
              <a:rPr sz="2000" spc="-90" dirty="0" err="1">
                <a:latin typeface="+mj-ea"/>
                <a:ea typeface="+mj-ea"/>
                <a:cs typeface="Arial Unicode MS"/>
              </a:rPr>
              <a:t>의</a:t>
            </a:r>
            <a:r>
              <a:rPr sz="2000" spc="-90" dirty="0">
                <a:latin typeface="+mj-ea"/>
                <a:ea typeface="+mj-ea"/>
                <a:cs typeface="Arial Unicode MS"/>
              </a:rPr>
              <a:t> </a:t>
            </a:r>
            <a:r>
              <a:rPr sz="2000" spc="-90" dirty="0" err="1">
                <a:latin typeface="+mj-ea"/>
                <a:ea typeface="+mj-ea"/>
                <a:cs typeface="Arial Unicode MS"/>
              </a:rPr>
              <a:t>수에</a:t>
            </a:r>
            <a:r>
              <a:rPr sz="2000" spc="-90" dirty="0">
                <a:latin typeface="+mj-ea"/>
                <a:ea typeface="+mj-ea"/>
                <a:cs typeface="Arial Unicode MS"/>
              </a:rPr>
              <a:t> 비</a:t>
            </a:r>
            <a:r>
              <a:rPr lang="ko-KR" altLang="en-US" sz="2000" spc="-90" dirty="0" err="1">
                <a:latin typeface="+mj-ea"/>
                <a:ea typeface="+mj-ea"/>
                <a:cs typeface="Arial Unicode MS"/>
              </a:rPr>
              <a:t>례</a:t>
            </a:r>
            <a:endParaRPr lang="en-US" altLang="ko-KR" sz="2000" spc="-90" dirty="0">
              <a:latin typeface="+mj-ea"/>
              <a:ea typeface="+mj-ea"/>
              <a:cs typeface="Arial Unicode MS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198120" algn="l"/>
                <a:tab pos="1400175" algn="l"/>
                <a:tab pos="3179445" algn="l"/>
              </a:tabLst>
            </a:pPr>
            <a:endParaRPr sz="2000" dirty="0">
              <a:latin typeface="+mj-ea"/>
              <a:ea typeface="+mj-ea"/>
              <a:cs typeface="Arial Unicode MS"/>
            </a:endParaRPr>
          </a:p>
          <a:p>
            <a:pPr marL="342900" indent="-342900">
              <a:spcBef>
                <a:spcPts val="595"/>
              </a:spcBef>
              <a:buFont typeface="Arial" panose="020B0604020202020204" pitchFamily="34" charset="0"/>
              <a:buChar char="•"/>
              <a:tabLst>
                <a:tab pos="198120" algn="l"/>
              </a:tabLst>
            </a:pPr>
            <a:r>
              <a:rPr sz="2000" spc="-90" dirty="0" err="1">
                <a:latin typeface="+mj-ea"/>
                <a:ea typeface="+mj-ea"/>
                <a:cs typeface="Arial Unicode MS"/>
              </a:rPr>
              <a:t>테스트</a:t>
            </a:r>
            <a:r>
              <a:rPr sz="2000" spc="-90" dirty="0">
                <a:latin typeface="+mj-ea"/>
                <a:ea typeface="+mj-ea"/>
                <a:cs typeface="Arial Unicode MS"/>
              </a:rPr>
              <a:t> 케이스를 </a:t>
            </a:r>
            <a:r>
              <a:rPr sz="2000" spc="-90" dirty="0" err="1">
                <a:latin typeface="+mj-ea"/>
                <a:ea typeface="+mj-ea"/>
                <a:cs typeface="Arial Unicode MS"/>
              </a:rPr>
              <a:t>체계적으로</a:t>
            </a:r>
            <a:r>
              <a:rPr sz="2000" spc="-45" dirty="0">
                <a:latin typeface="+mj-ea"/>
                <a:ea typeface="+mj-ea"/>
                <a:cs typeface="Arial Unicode MS"/>
              </a:rPr>
              <a:t> </a:t>
            </a:r>
            <a:r>
              <a:rPr sz="2000" spc="-70" dirty="0" err="1">
                <a:latin typeface="+mj-ea"/>
                <a:ea typeface="+mj-ea"/>
                <a:cs typeface="Arial Unicode MS"/>
              </a:rPr>
              <a:t>관리</a:t>
            </a:r>
            <a:endParaRPr sz="2000" dirty="0">
              <a:latin typeface="+mj-ea"/>
              <a:ea typeface="+mj-ea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078707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7">
            <a:extLst>
              <a:ext uri="{FF2B5EF4-FFF2-40B4-BE49-F238E27FC236}">
                <a16:creationId xmlns:a16="http://schemas.microsoft.com/office/drawing/2014/main" id="{90B2D508-27F1-4746-A9B1-756D475C7F12}"/>
              </a:ext>
            </a:extLst>
          </p:cNvPr>
          <p:cNvSpPr/>
          <p:nvPr/>
        </p:nvSpPr>
        <p:spPr>
          <a:xfrm>
            <a:off x="1078855" y="1868500"/>
            <a:ext cx="7036445" cy="4092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3897F6-093C-4FF0-804C-E3FC014A91A1}"/>
              </a:ext>
            </a:extLst>
          </p:cNvPr>
          <p:cNvSpPr txBox="1"/>
          <p:nvPr/>
        </p:nvSpPr>
        <p:spPr>
          <a:xfrm>
            <a:off x="762332" y="896816"/>
            <a:ext cx="4837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소프트웨어 테스트의 종류</a:t>
            </a:r>
          </a:p>
        </p:txBody>
      </p:sp>
    </p:spTree>
    <p:extLst>
      <p:ext uri="{BB962C8B-B14F-4D97-AF65-F5344CB8AC3E}">
        <p14:creationId xmlns:p14="http://schemas.microsoft.com/office/powerpoint/2010/main" val="28299424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>
            <a:extLst>
              <a:ext uri="{FF2B5EF4-FFF2-40B4-BE49-F238E27FC236}">
                <a16:creationId xmlns:a16="http://schemas.microsoft.com/office/drawing/2014/main" id="{B5A5E99E-7DDC-4B80-BBF6-7A0BB3DC89CF}"/>
              </a:ext>
            </a:extLst>
          </p:cNvPr>
          <p:cNvSpPr/>
          <p:nvPr/>
        </p:nvSpPr>
        <p:spPr>
          <a:xfrm>
            <a:off x="888280" y="700737"/>
            <a:ext cx="4395896" cy="5038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A37B7B88-4AD8-4B00-AB08-1F7D019B100D}"/>
              </a:ext>
            </a:extLst>
          </p:cNvPr>
          <p:cNvSpPr/>
          <p:nvPr/>
        </p:nvSpPr>
        <p:spPr>
          <a:xfrm>
            <a:off x="976123" y="1605018"/>
            <a:ext cx="7191753" cy="4552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99556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>
            <a:extLst>
              <a:ext uri="{FF2B5EF4-FFF2-40B4-BE49-F238E27FC236}">
                <a16:creationId xmlns:a16="http://schemas.microsoft.com/office/drawing/2014/main" id="{FAB31533-B39A-493E-8474-5E2B6F73BB5F}"/>
              </a:ext>
            </a:extLst>
          </p:cNvPr>
          <p:cNvSpPr/>
          <p:nvPr/>
        </p:nvSpPr>
        <p:spPr>
          <a:xfrm>
            <a:off x="880249" y="967154"/>
            <a:ext cx="4395135" cy="486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78CA13A6-A1BA-445F-A8C4-EB18D069A260}"/>
              </a:ext>
            </a:extLst>
          </p:cNvPr>
          <p:cNvSpPr/>
          <p:nvPr/>
        </p:nvSpPr>
        <p:spPr>
          <a:xfrm>
            <a:off x="1136963" y="1989336"/>
            <a:ext cx="6870073" cy="3901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13932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5">
            <a:extLst>
              <a:ext uri="{FF2B5EF4-FFF2-40B4-BE49-F238E27FC236}">
                <a16:creationId xmlns:a16="http://schemas.microsoft.com/office/drawing/2014/main" id="{A677917F-5BEC-4DEC-8DB0-39B0CDDD6386}"/>
              </a:ext>
            </a:extLst>
          </p:cNvPr>
          <p:cNvSpPr/>
          <p:nvPr/>
        </p:nvSpPr>
        <p:spPr>
          <a:xfrm>
            <a:off x="862663" y="1143756"/>
            <a:ext cx="4527021" cy="456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7">
            <a:extLst>
              <a:ext uri="{FF2B5EF4-FFF2-40B4-BE49-F238E27FC236}">
                <a16:creationId xmlns:a16="http://schemas.microsoft.com/office/drawing/2014/main" id="{7A8C03A1-0001-4F23-8C72-A4E0C31A1E1E}"/>
              </a:ext>
            </a:extLst>
          </p:cNvPr>
          <p:cNvSpPr/>
          <p:nvPr/>
        </p:nvSpPr>
        <p:spPr>
          <a:xfrm>
            <a:off x="1330705" y="2088094"/>
            <a:ext cx="6133964" cy="39250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36901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8B052-CB9A-4C8E-B111-1C43DC5C2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639" y="2596379"/>
            <a:ext cx="6253246" cy="110248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소프트웨어 개발 </a:t>
            </a:r>
            <a:r>
              <a:rPr lang="en-US" altLang="ko-KR" dirty="0"/>
              <a:t>Process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501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5">
            <a:extLst>
              <a:ext uri="{FF2B5EF4-FFF2-40B4-BE49-F238E27FC236}">
                <a16:creationId xmlns:a16="http://schemas.microsoft.com/office/drawing/2014/main" id="{83CB0C42-C208-4272-9A83-F2CBFA71BBC6}"/>
              </a:ext>
            </a:extLst>
          </p:cNvPr>
          <p:cNvSpPr/>
          <p:nvPr/>
        </p:nvSpPr>
        <p:spPr>
          <a:xfrm>
            <a:off x="1187217" y="1161605"/>
            <a:ext cx="1652697" cy="394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7">
            <a:extLst>
              <a:ext uri="{FF2B5EF4-FFF2-40B4-BE49-F238E27FC236}">
                <a16:creationId xmlns:a16="http://schemas.microsoft.com/office/drawing/2014/main" id="{6C633D7A-F4EC-47E3-9A7B-C186AA345B32}"/>
              </a:ext>
            </a:extLst>
          </p:cNvPr>
          <p:cNvSpPr/>
          <p:nvPr/>
        </p:nvSpPr>
        <p:spPr>
          <a:xfrm>
            <a:off x="1187217" y="2101362"/>
            <a:ext cx="6374168" cy="411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576E2-011A-45AB-A0B5-3637A64B487D}"/>
              </a:ext>
            </a:extLst>
          </p:cNvPr>
          <p:cNvSpPr txBox="1"/>
          <p:nvPr/>
        </p:nvSpPr>
        <p:spPr>
          <a:xfrm>
            <a:off x="3789484" y="1068187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rgbClr val="FF0000"/>
                </a:solidFill>
              </a:rPr>
              <a:t>전통적 정의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354E9E8-67CE-4041-A8C4-C217548A5577}"/>
              </a:ext>
            </a:extLst>
          </p:cNvPr>
          <p:cNvSpPr/>
          <p:nvPr/>
        </p:nvSpPr>
        <p:spPr>
          <a:xfrm>
            <a:off x="3244362" y="1161605"/>
            <a:ext cx="342900" cy="394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680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F5DD4A50-0324-47CE-AADF-B0826D275022}"/>
              </a:ext>
            </a:extLst>
          </p:cNvPr>
          <p:cNvSpPr/>
          <p:nvPr/>
        </p:nvSpPr>
        <p:spPr>
          <a:xfrm>
            <a:off x="1114617" y="1241150"/>
            <a:ext cx="4389201" cy="439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C5215947-5B31-4BE4-9B24-C4328ADACC57}"/>
              </a:ext>
            </a:extLst>
          </p:cNvPr>
          <p:cNvSpPr/>
          <p:nvPr/>
        </p:nvSpPr>
        <p:spPr>
          <a:xfrm>
            <a:off x="951973" y="3156856"/>
            <a:ext cx="1356357" cy="650786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요구사항정의</a:t>
            </a: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959ACF0C-E9A2-4B2D-BE21-EAC3A62A93AE}"/>
              </a:ext>
            </a:extLst>
          </p:cNvPr>
          <p:cNvSpPr/>
          <p:nvPr/>
        </p:nvSpPr>
        <p:spPr>
          <a:xfrm>
            <a:off x="2511386" y="3198218"/>
            <a:ext cx="1356357" cy="65078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분석</a:t>
            </a: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A70F165C-41CF-4236-A9FD-9AD457D289BE}"/>
              </a:ext>
            </a:extLst>
          </p:cNvPr>
          <p:cNvSpPr/>
          <p:nvPr/>
        </p:nvSpPr>
        <p:spPr>
          <a:xfrm>
            <a:off x="4065833" y="3178805"/>
            <a:ext cx="1363985" cy="628837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설계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C50ED001-D5FD-4421-8D63-D2191953D594}"/>
              </a:ext>
            </a:extLst>
          </p:cNvPr>
          <p:cNvSpPr/>
          <p:nvPr/>
        </p:nvSpPr>
        <p:spPr>
          <a:xfrm>
            <a:off x="5625248" y="3156856"/>
            <a:ext cx="1356358" cy="67491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구현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A9B15744-A930-478E-9B71-0CAB2E384C0A}"/>
              </a:ext>
            </a:extLst>
          </p:cNvPr>
          <p:cNvSpPr/>
          <p:nvPr/>
        </p:nvSpPr>
        <p:spPr>
          <a:xfrm>
            <a:off x="7249855" y="3113134"/>
            <a:ext cx="1356359" cy="694508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테스트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89D25A48-83E9-48BE-A78E-29AD479D4AC5}"/>
              </a:ext>
            </a:extLst>
          </p:cNvPr>
          <p:cNvSpPr/>
          <p:nvPr/>
        </p:nvSpPr>
        <p:spPr>
          <a:xfrm>
            <a:off x="627017" y="2717074"/>
            <a:ext cx="8421189" cy="1436915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7738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3">
            <a:extLst>
              <a:ext uri="{FF2B5EF4-FFF2-40B4-BE49-F238E27FC236}">
                <a16:creationId xmlns:a16="http://schemas.microsoft.com/office/drawing/2014/main" id="{891757C4-8AD2-4402-8912-01F417A3C3F0}"/>
              </a:ext>
            </a:extLst>
          </p:cNvPr>
          <p:cNvSpPr/>
          <p:nvPr/>
        </p:nvSpPr>
        <p:spPr>
          <a:xfrm>
            <a:off x="949823" y="853602"/>
            <a:ext cx="4518992" cy="456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17">
            <a:extLst>
              <a:ext uri="{FF2B5EF4-FFF2-40B4-BE49-F238E27FC236}">
                <a16:creationId xmlns:a16="http://schemas.microsoft.com/office/drawing/2014/main" id="{87399311-4D54-4276-934D-E594B97FC092}"/>
              </a:ext>
            </a:extLst>
          </p:cNvPr>
          <p:cNvSpPr/>
          <p:nvPr/>
        </p:nvSpPr>
        <p:spPr>
          <a:xfrm>
            <a:off x="829859" y="1766928"/>
            <a:ext cx="6907372" cy="4317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68587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5">
            <a:extLst>
              <a:ext uri="{FF2B5EF4-FFF2-40B4-BE49-F238E27FC236}">
                <a16:creationId xmlns:a16="http://schemas.microsoft.com/office/drawing/2014/main" id="{A849A090-AA48-4D84-BE90-42270DE3E378}"/>
              </a:ext>
            </a:extLst>
          </p:cNvPr>
          <p:cNvSpPr/>
          <p:nvPr/>
        </p:nvSpPr>
        <p:spPr>
          <a:xfrm>
            <a:off x="836987" y="915149"/>
            <a:ext cx="7470025" cy="445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7">
            <a:extLst>
              <a:ext uri="{FF2B5EF4-FFF2-40B4-BE49-F238E27FC236}">
                <a16:creationId xmlns:a16="http://schemas.microsoft.com/office/drawing/2014/main" id="{1E6350E5-7BBE-4457-8104-8D769A7E5731}"/>
              </a:ext>
            </a:extLst>
          </p:cNvPr>
          <p:cNvSpPr/>
          <p:nvPr/>
        </p:nvSpPr>
        <p:spPr>
          <a:xfrm>
            <a:off x="869277" y="1907162"/>
            <a:ext cx="7405446" cy="4203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18030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5">
            <a:extLst>
              <a:ext uri="{FF2B5EF4-FFF2-40B4-BE49-F238E27FC236}">
                <a16:creationId xmlns:a16="http://schemas.microsoft.com/office/drawing/2014/main" id="{F1C9F428-C495-4322-AB6D-8B92F9168F45}"/>
              </a:ext>
            </a:extLst>
          </p:cNvPr>
          <p:cNvSpPr/>
          <p:nvPr/>
        </p:nvSpPr>
        <p:spPr>
          <a:xfrm>
            <a:off x="1143256" y="985489"/>
            <a:ext cx="1696659" cy="465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7">
            <a:extLst>
              <a:ext uri="{FF2B5EF4-FFF2-40B4-BE49-F238E27FC236}">
                <a16:creationId xmlns:a16="http://schemas.microsoft.com/office/drawing/2014/main" id="{9CAE7948-E03A-49AE-992B-9236D4462FB9}"/>
              </a:ext>
            </a:extLst>
          </p:cNvPr>
          <p:cNvSpPr/>
          <p:nvPr/>
        </p:nvSpPr>
        <p:spPr>
          <a:xfrm>
            <a:off x="1000056" y="1875326"/>
            <a:ext cx="7143888" cy="44111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24395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9">
            <a:extLst>
              <a:ext uri="{FF2B5EF4-FFF2-40B4-BE49-F238E27FC236}">
                <a16:creationId xmlns:a16="http://schemas.microsoft.com/office/drawing/2014/main" id="{06CDEBC8-CC93-4042-8208-934F31E404A1}"/>
              </a:ext>
            </a:extLst>
          </p:cNvPr>
          <p:cNvSpPr/>
          <p:nvPr/>
        </p:nvSpPr>
        <p:spPr>
          <a:xfrm>
            <a:off x="771272" y="1268255"/>
            <a:ext cx="7601455" cy="4666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38609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7">
            <a:extLst>
              <a:ext uri="{FF2B5EF4-FFF2-40B4-BE49-F238E27FC236}">
                <a16:creationId xmlns:a16="http://schemas.microsoft.com/office/drawing/2014/main" id="{2064EEF4-9DC7-4D77-A7F5-F58B234D9E73}"/>
              </a:ext>
            </a:extLst>
          </p:cNvPr>
          <p:cNvSpPr/>
          <p:nvPr/>
        </p:nvSpPr>
        <p:spPr>
          <a:xfrm>
            <a:off x="755025" y="887641"/>
            <a:ext cx="7421822" cy="50827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66802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9">
            <a:extLst>
              <a:ext uri="{FF2B5EF4-FFF2-40B4-BE49-F238E27FC236}">
                <a16:creationId xmlns:a16="http://schemas.microsoft.com/office/drawing/2014/main" id="{666BF61F-5B13-4845-A71C-E857429C3787}"/>
              </a:ext>
            </a:extLst>
          </p:cNvPr>
          <p:cNvSpPr/>
          <p:nvPr/>
        </p:nvSpPr>
        <p:spPr>
          <a:xfrm>
            <a:off x="851581" y="1346246"/>
            <a:ext cx="7676957" cy="4535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5130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CF41170E-3E73-46D7-B1E9-EC7FC7A6CF77}"/>
              </a:ext>
            </a:extLst>
          </p:cNvPr>
          <p:cNvSpPr/>
          <p:nvPr/>
        </p:nvSpPr>
        <p:spPr>
          <a:xfrm>
            <a:off x="949741" y="1127650"/>
            <a:ext cx="2742945" cy="451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EED268FA-0273-4CD1-8CAD-7A53BF06D5E0}"/>
              </a:ext>
            </a:extLst>
          </p:cNvPr>
          <p:cNvSpPr/>
          <p:nvPr/>
        </p:nvSpPr>
        <p:spPr>
          <a:xfrm>
            <a:off x="1184366" y="2177143"/>
            <a:ext cx="7128633" cy="34147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72643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5">
            <a:extLst>
              <a:ext uri="{FF2B5EF4-FFF2-40B4-BE49-F238E27FC236}">
                <a16:creationId xmlns:a16="http://schemas.microsoft.com/office/drawing/2014/main" id="{F3C826F0-3B43-453B-980A-2325319199F9}"/>
              </a:ext>
            </a:extLst>
          </p:cNvPr>
          <p:cNvSpPr/>
          <p:nvPr/>
        </p:nvSpPr>
        <p:spPr>
          <a:xfrm>
            <a:off x="1126055" y="824333"/>
            <a:ext cx="1450090" cy="468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7">
            <a:extLst>
              <a:ext uri="{FF2B5EF4-FFF2-40B4-BE49-F238E27FC236}">
                <a16:creationId xmlns:a16="http://schemas.microsoft.com/office/drawing/2014/main" id="{9CB78D0B-D1C3-475C-B8FD-446CF4350601}"/>
              </a:ext>
            </a:extLst>
          </p:cNvPr>
          <p:cNvSpPr/>
          <p:nvPr/>
        </p:nvSpPr>
        <p:spPr>
          <a:xfrm>
            <a:off x="1025038" y="1769552"/>
            <a:ext cx="6659439" cy="3794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5497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5">
            <a:extLst>
              <a:ext uri="{FF2B5EF4-FFF2-40B4-BE49-F238E27FC236}">
                <a16:creationId xmlns:a16="http://schemas.microsoft.com/office/drawing/2014/main" id="{4A191809-79A6-440A-8801-888B10866C9C}"/>
              </a:ext>
            </a:extLst>
          </p:cNvPr>
          <p:cNvSpPr/>
          <p:nvPr/>
        </p:nvSpPr>
        <p:spPr>
          <a:xfrm>
            <a:off x="932241" y="959383"/>
            <a:ext cx="2786906" cy="517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7">
            <a:extLst>
              <a:ext uri="{FF2B5EF4-FFF2-40B4-BE49-F238E27FC236}">
                <a16:creationId xmlns:a16="http://schemas.microsoft.com/office/drawing/2014/main" id="{8D80D165-9E6E-405E-9340-B2ADFA373CED}"/>
              </a:ext>
            </a:extLst>
          </p:cNvPr>
          <p:cNvSpPr/>
          <p:nvPr/>
        </p:nvSpPr>
        <p:spPr>
          <a:xfrm>
            <a:off x="103855" y="2038583"/>
            <a:ext cx="4468145" cy="3273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AB5BE20C-7D5C-4197-A5C6-ADE79F762E8B}"/>
              </a:ext>
            </a:extLst>
          </p:cNvPr>
          <p:cNvSpPr/>
          <p:nvPr/>
        </p:nvSpPr>
        <p:spPr>
          <a:xfrm>
            <a:off x="4675855" y="2003413"/>
            <a:ext cx="4468145" cy="3343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9028D3-B95C-C747-8339-65D4C3FB5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241" y="5576117"/>
            <a:ext cx="3404856" cy="6449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6C03DD-A32A-1949-8AF4-BBC7C70D6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632" y="1197492"/>
            <a:ext cx="3310791" cy="6271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DE4E0A-5FDE-E945-8335-94C4B19AF7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2828" y="5357841"/>
            <a:ext cx="3298595" cy="12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39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9">
            <a:extLst>
              <a:ext uri="{FF2B5EF4-FFF2-40B4-BE49-F238E27FC236}">
                <a16:creationId xmlns:a16="http://schemas.microsoft.com/office/drawing/2014/main" id="{8A475587-A993-4193-8E3B-B4D9CB002FA7}"/>
              </a:ext>
            </a:extLst>
          </p:cNvPr>
          <p:cNvSpPr/>
          <p:nvPr/>
        </p:nvSpPr>
        <p:spPr>
          <a:xfrm>
            <a:off x="714103" y="1907178"/>
            <a:ext cx="8003177" cy="4606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E6B4E5A-AA20-44D8-B565-51729009F4D3}"/>
              </a:ext>
            </a:extLst>
          </p:cNvPr>
          <p:cNvSpPr/>
          <p:nvPr/>
        </p:nvSpPr>
        <p:spPr>
          <a:xfrm>
            <a:off x="1283932" y="920546"/>
            <a:ext cx="2206614" cy="486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61905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5">
            <a:extLst>
              <a:ext uri="{FF2B5EF4-FFF2-40B4-BE49-F238E27FC236}">
                <a16:creationId xmlns:a16="http://schemas.microsoft.com/office/drawing/2014/main" id="{1B6AD708-78E4-4E81-98FC-9FD8452F82A1}"/>
              </a:ext>
            </a:extLst>
          </p:cNvPr>
          <p:cNvSpPr/>
          <p:nvPr/>
        </p:nvSpPr>
        <p:spPr>
          <a:xfrm>
            <a:off x="984993" y="695613"/>
            <a:ext cx="3094637" cy="552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DC75528D-FACF-4173-8D34-760942BC6EF0}"/>
              </a:ext>
            </a:extLst>
          </p:cNvPr>
          <p:cNvSpPr/>
          <p:nvPr/>
        </p:nvSpPr>
        <p:spPr>
          <a:xfrm>
            <a:off x="857039" y="1594894"/>
            <a:ext cx="7293429" cy="4656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75470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C5215947-5B31-4BE4-9B24-C4328ADACC57}"/>
              </a:ext>
            </a:extLst>
          </p:cNvPr>
          <p:cNvSpPr/>
          <p:nvPr/>
        </p:nvSpPr>
        <p:spPr>
          <a:xfrm>
            <a:off x="951973" y="3156856"/>
            <a:ext cx="1356357" cy="65078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요구사항정의</a:t>
            </a: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959ACF0C-E9A2-4B2D-BE21-EAC3A62A93AE}"/>
              </a:ext>
            </a:extLst>
          </p:cNvPr>
          <p:cNvSpPr/>
          <p:nvPr/>
        </p:nvSpPr>
        <p:spPr>
          <a:xfrm>
            <a:off x="2511386" y="3198218"/>
            <a:ext cx="1356357" cy="650786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분석</a:t>
            </a: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A70F165C-41CF-4236-A9FD-9AD457D289BE}"/>
              </a:ext>
            </a:extLst>
          </p:cNvPr>
          <p:cNvSpPr/>
          <p:nvPr/>
        </p:nvSpPr>
        <p:spPr>
          <a:xfrm>
            <a:off x="4065833" y="3178805"/>
            <a:ext cx="1363985" cy="628837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설계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C50ED001-D5FD-4421-8D63-D2191953D594}"/>
              </a:ext>
            </a:extLst>
          </p:cNvPr>
          <p:cNvSpPr/>
          <p:nvPr/>
        </p:nvSpPr>
        <p:spPr>
          <a:xfrm>
            <a:off x="5625248" y="3156856"/>
            <a:ext cx="1356358" cy="67491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구현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A9B15744-A930-478E-9B71-0CAB2E384C0A}"/>
              </a:ext>
            </a:extLst>
          </p:cNvPr>
          <p:cNvSpPr/>
          <p:nvPr/>
        </p:nvSpPr>
        <p:spPr>
          <a:xfrm>
            <a:off x="7249855" y="3113134"/>
            <a:ext cx="1356359" cy="694508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테스트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89D25A48-83E9-48BE-A78E-29AD479D4AC5}"/>
              </a:ext>
            </a:extLst>
          </p:cNvPr>
          <p:cNvSpPr/>
          <p:nvPr/>
        </p:nvSpPr>
        <p:spPr>
          <a:xfrm>
            <a:off x="627017" y="2717074"/>
            <a:ext cx="8421189" cy="1436915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30098DA1-24CA-45D8-B84A-B1A3A48118E3}"/>
              </a:ext>
            </a:extLst>
          </p:cNvPr>
          <p:cNvSpPr/>
          <p:nvPr/>
        </p:nvSpPr>
        <p:spPr>
          <a:xfrm>
            <a:off x="751628" y="1470090"/>
            <a:ext cx="3611365" cy="506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09355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9">
            <a:extLst>
              <a:ext uri="{FF2B5EF4-FFF2-40B4-BE49-F238E27FC236}">
                <a16:creationId xmlns:a16="http://schemas.microsoft.com/office/drawing/2014/main" id="{D12C9667-CA14-40EC-AD0A-07CDFDA41763}"/>
              </a:ext>
            </a:extLst>
          </p:cNvPr>
          <p:cNvSpPr/>
          <p:nvPr/>
        </p:nvSpPr>
        <p:spPr>
          <a:xfrm>
            <a:off x="819289" y="1620199"/>
            <a:ext cx="7668618" cy="4684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3531CEA-86DC-446F-A069-435E3A107781}"/>
              </a:ext>
            </a:extLst>
          </p:cNvPr>
          <p:cNvSpPr/>
          <p:nvPr/>
        </p:nvSpPr>
        <p:spPr>
          <a:xfrm>
            <a:off x="819289" y="849265"/>
            <a:ext cx="4458105" cy="4047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18042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591F5-060B-4D2C-A601-C065B183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75697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Data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Flow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Diagram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57733E-00DB-49E4-94B2-202EFA3FA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9" y="1079862"/>
            <a:ext cx="7232086" cy="571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687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C5215947-5B31-4BE4-9B24-C4328ADACC57}"/>
              </a:ext>
            </a:extLst>
          </p:cNvPr>
          <p:cNvSpPr/>
          <p:nvPr/>
        </p:nvSpPr>
        <p:spPr>
          <a:xfrm>
            <a:off x="951973" y="3156856"/>
            <a:ext cx="1356357" cy="65078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요구사항정의</a:t>
            </a: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959ACF0C-E9A2-4B2D-BE21-EAC3A62A93AE}"/>
              </a:ext>
            </a:extLst>
          </p:cNvPr>
          <p:cNvSpPr/>
          <p:nvPr/>
        </p:nvSpPr>
        <p:spPr>
          <a:xfrm>
            <a:off x="2511386" y="3198218"/>
            <a:ext cx="1356357" cy="65078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분석</a:t>
            </a: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A70F165C-41CF-4236-A9FD-9AD457D289BE}"/>
              </a:ext>
            </a:extLst>
          </p:cNvPr>
          <p:cNvSpPr/>
          <p:nvPr/>
        </p:nvSpPr>
        <p:spPr>
          <a:xfrm>
            <a:off x="4065833" y="3178805"/>
            <a:ext cx="1363985" cy="628837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설계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C50ED001-D5FD-4421-8D63-D2191953D594}"/>
              </a:ext>
            </a:extLst>
          </p:cNvPr>
          <p:cNvSpPr/>
          <p:nvPr/>
        </p:nvSpPr>
        <p:spPr>
          <a:xfrm>
            <a:off x="5625248" y="3156856"/>
            <a:ext cx="1356358" cy="67491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구현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A9B15744-A930-478E-9B71-0CAB2E384C0A}"/>
              </a:ext>
            </a:extLst>
          </p:cNvPr>
          <p:cNvSpPr/>
          <p:nvPr/>
        </p:nvSpPr>
        <p:spPr>
          <a:xfrm>
            <a:off x="7249855" y="3113134"/>
            <a:ext cx="1356359" cy="694508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테스트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89D25A48-83E9-48BE-A78E-29AD479D4AC5}"/>
              </a:ext>
            </a:extLst>
          </p:cNvPr>
          <p:cNvSpPr/>
          <p:nvPr/>
        </p:nvSpPr>
        <p:spPr>
          <a:xfrm>
            <a:off x="627017" y="2717074"/>
            <a:ext cx="8421189" cy="1436915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6F240418-22E8-41D0-9172-C0322D8A03FB}"/>
              </a:ext>
            </a:extLst>
          </p:cNvPr>
          <p:cNvSpPr/>
          <p:nvPr/>
        </p:nvSpPr>
        <p:spPr>
          <a:xfrm>
            <a:off x="879486" y="1319800"/>
            <a:ext cx="3692514" cy="5351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86616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976EBBFA-08F4-48BA-AADC-7852640EBBFF}"/>
              </a:ext>
            </a:extLst>
          </p:cNvPr>
          <p:cNvSpPr/>
          <p:nvPr/>
        </p:nvSpPr>
        <p:spPr>
          <a:xfrm>
            <a:off x="1097967" y="1023437"/>
            <a:ext cx="2159039" cy="439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1DA54117-A989-460E-A3A3-F378DEA3AE1C}"/>
              </a:ext>
            </a:extLst>
          </p:cNvPr>
          <p:cNvSpPr/>
          <p:nvPr/>
        </p:nvSpPr>
        <p:spPr>
          <a:xfrm>
            <a:off x="819292" y="1740675"/>
            <a:ext cx="7122925" cy="4668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12811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4C1AF2C-B883-4E7C-AC00-E0C25EDC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309" y="1521014"/>
            <a:ext cx="4508726" cy="4921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A121B3-D774-4C77-A292-CC67694A45F9}"/>
              </a:ext>
            </a:extLst>
          </p:cNvPr>
          <p:cNvSpPr txBox="1"/>
          <p:nvPr/>
        </p:nvSpPr>
        <p:spPr>
          <a:xfrm>
            <a:off x="1402081" y="714103"/>
            <a:ext cx="5722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IO </a:t>
            </a:r>
            <a:r>
              <a:rPr lang="ko-KR" altLang="en-US" sz="2800" dirty="0"/>
              <a:t>설계서 </a:t>
            </a:r>
            <a:r>
              <a:rPr lang="en-US" altLang="ko-KR" sz="2800" dirty="0"/>
              <a:t>example</a:t>
            </a:r>
            <a:r>
              <a:rPr lang="ko-KR" altLang="en-US" sz="2800" dirty="0"/>
              <a:t> </a:t>
            </a:r>
            <a:r>
              <a:rPr lang="en-US" altLang="ko-KR" sz="2800" dirty="0"/>
              <a:t>: </a:t>
            </a:r>
            <a:r>
              <a:rPr lang="ko-KR" altLang="en-US" sz="2800" dirty="0"/>
              <a:t>화면 </a:t>
            </a:r>
            <a:r>
              <a:rPr lang="en-US" altLang="ko-KR" sz="2800" dirty="0"/>
              <a:t>spec / </a:t>
            </a:r>
            <a:r>
              <a:rPr lang="ko-KR" altLang="en-US" sz="2800" dirty="0"/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16801667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A67E84-F44F-4A60-AFC0-CD02A2160406}"/>
              </a:ext>
            </a:extLst>
          </p:cNvPr>
          <p:cNvSpPr txBox="1"/>
          <p:nvPr/>
        </p:nvSpPr>
        <p:spPr>
          <a:xfrm>
            <a:off x="1086733" y="600891"/>
            <a:ext cx="6051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Database </a:t>
            </a:r>
            <a:r>
              <a:rPr lang="ko-KR" altLang="en-US" sz="2800" dirty="0"/>
              <a:t>설계서 </a:t>
            </a:r>
            <a:r>
              <a:rPr lang="en-US" altLang="ko-KR" sz="2800" dirty="0"/>
              <a:t>example : E-R Diagram</a:t>
            </a:r>
            <a:endParaRPr lang="ko-KR" altLang="en-US" sz="2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34C594-710A-4966-B61D-A73087CE1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635" y="1345141"/>
            <a:ext cx="4899660" cy="54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682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4BCCC4-BAC5-46BF-B046-6E8110D91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74" y="2614586"/>
            <a:ext cx="3592013" cy="40027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EFA867-605D-402A-8DF4-96B1A39C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368" y="2968286"/>
            <a:ext cx="5568632" cy="3441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75B441-49F3-4BE0-92D2-FF80733E619E}"/>
              </a:ext>
            </a:extLst>
          </p:cNvPr>
          <p:cNvSpPr txBox="1"/>
          <p:nvPr/>
        </p:nvSpPr>
        <p:spPr>
          <a:xfrm>
            <a:off x="726396" y="738401"/>
            <a:ext cx="7691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Program </a:t>
            </a:r>
            <a:r>
              <a:rPr lang="ko-KR" altLang="en-US" sz="3600" dirty="0"/>
              <a:t>사양서 </a:t>
            </a:r>
            <a:r>
              <a:rPr lang="en-US" altLang="ko-KR" sz="3600" dirty="0"/>
              <a:t>(specification) example</a:t>
            </a:r>
            <a:endParaRPr lang="ko-KR" alt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482C1-12A2-4992-A1C9-0556E71B13C8}"/>
              </a:ext>
            </a:extLst>
          </p:cNvPr>
          <p:cNvSpPr txBox="1"/>
          <p:nvPr/>
        </p:nvSpPr>
        <p:spPr>
          <a:xfrm>
            <a:off x="527764" y="1927127"/>
            <a:ext cx="1754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Flow Chart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67D558-9581-4957-8182-5F5A0F3F67FE}"/>
              </a:ext>
            </a:extLst>
          </p:cNvPr>
          <p:cNvSpPr txBox="1"/>
          <p:nvPr/>
        </p:nvSpPr>
        <p:spPr>
          <a:xfrm>
            <a:off x="4938655" y="2006606"/>
            <a:ext cx="2067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Pseudo-code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069929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C5215947-5B31-4BE4-9B24-C4328ADACC57}"/>
              </a:ext>
            </a:extLst>
          </p:cNvPr>
          <p:cNvSpPr/>
          <p:nvPr/>
        </p:nvSpPr>
        <p:spPr>
          <a:xfrm>
            <a:off x="951973" y="3156856"/>
            <a:ext cx="1356357" cy="65078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요구사항정의</a:t>
            </a: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959ACF0C-E9A2-4B2D-BE21-EAC3A62A93AE}"/>
              </a:ext>
            </a:extLst>
          </p:cNvPr>
          <p:cNvSpPr/>
          <p:nvPr/>
        </p:nvSpPr>
        <p:spPr>
          <a:xfrm>
            <a:off x="2511386" y="3198218"/>
            <a:ext cx="1356357" cy="65078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분석</a:t>
            </a: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A70F165C-41CF-4236-A9FD-9AD457D289BE}"/>
              </a:ext>
            </a:extLst>
          </p:cNvPr>
          <p:cNvSpPr/>
          <p:nvPr/>
        </p:nvSpPr>
        <p:spPr>
          <a:xfrm>
            <a:off x="4065833" y="3178805"/>
            <a:ext cx="1363985" cy="628837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설계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C50ED001-D5FD-4421-8D63-D2191953D594}"/>
              </a:ext>
            </a:extLst>
          </p:cNvPr>
          <p:cNvSpPr/>
          <p:nvPr/>
        </p:nvSpPr>
        <p:spPr>
          <a:xfrm>
            <a:off x="5625248" y="3156856"/>
            <a:ext cx="1356358" cy="674911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구현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A9B15744-A930-478E-9B71-0CAB2E384C0A}"/>
              </a:ext>
            </a:extLst>
          </p:cNvPr>
          <p:cNvSpPr/>
          <p:nvPr/>
        </p:nvSpPr>
        <p:spPr>
          <a:xfrm>
            <a:off x="7249855" y="3113134"/>
            <a:ext cx="1356359" cy="694508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테스트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89D25A48-83E9-48BE-A78E-29AD479D4AC5}"/>
              </a:ext>
            </a:extLst>
          </p:cNvPr>
          <p:cNvSpPr/>
          <p:nvPr/>
        </p:nvSpPr>
        <p:spPr>
          <a:xfrm>
            <a:off x="627017" y="2717074"/>
            <a:ext cx="8421189" cy="1436915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6F240418-22E8-41D0-9172-C0322D8A03FB}"/>
              </a:ext>
            </a:extLst>
          </p:cNvPr>
          <p:cNvSpPr/>
          <p:nvPr/>
        </p:nvSpPr>
        <p:spPr>
          <a:xfrm>
            <a:off x="879486" y="1319800"/>
            <a:ext cx="3692514" cy="5351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110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0BC7F-C0DE-43D2-A9F7-5ACE2509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</a:t>
            </a:r>
            <a:r>
              <a:rPr lang="ko-KR" altLang="en-US" dirty="0"/>
              <a:t>방법의 변화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BB424C6-E75B-4302-A95A-4EAC3E326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405" y="1603603"/>
            <a:ext cx="7504486" cy="40085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E9E9D-AEFC-4C7D-AB7C-FF1A345E2416}"/>
              </a:ext>
            </a:extLst>
          </p:cNvPr>
          <p:cNvSpPr txBox="1"/>
          <p:nvPr/>
        </p:nvSpPr>
        <p:spPr>
          <a:xfrm>
            <a:off x="723523" y="5292545"/>
            <a:ext cx="770407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프로그램 작성의 패러다임이 바뀌고 있다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Computer </a:t>
            </a:r>
            <a:r>
              <a:rPr lang="ko-KR" altLang="en-US" sz="2400" dirty="0"/>
              <a:t>에 </a:t>
            </a:r>
            <a:r>
              <a:rPr lang="en-US" altLang="ko-KR" sz="2400" dirty="0"/>
              <a:t>program </a:t>
            </a:r>
            <a:r>
              <a:rPr lang="ko-KR" altLang="en-US" sz="2400" dirty="0"/>
              <a:t>을 하는 대신</a:t>
            </a:r>
            <a:r>
              <a:rPr lang="en-US" altLang="ko-KR" sz="2400" dirty="0"/>
              <a:t>, computer </a:t>
            </a:r>
            <a:r>
              <a:rPr lang="ko-KR" altLang="en-US" sz="2400" dirty="0"/>
              <a:t>를</a:t>
            </a:r>
            <a:endParaRPr lang="en-US" altLang="ko-KR" sz="2400" dirty="0"/>
          </a:p>
          <a:p>
            <a:r>
              <a:rPr lang="ko-KR" altLang="en-US" sz="2400" dirty="0"/>
              <a:t>학습 시켜서 우리가 원하는 일을 하도록 한다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04867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3DA5F661-5B0D-43BB-BFF5-B58EDF386DB2}"/>
              </a:ext>
            </a:extLst>
          </p:cNvPr>
          <p:cNvSpPr/>
          <p:nvPr/>
        </p:nvSpPr>
        <p:spPr>
          <a:xfrm>
            <a:off x="1280086" y="840838"/>
            <a:ext cx="749011" cy="500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B6CF5B29-5F5F-48E8-BA82-5E4F43F093A4}"/>
              </a:ext>
            </a:extLst>
          </p:cNvPr>
          <p:cNvSpPr/>
          <p:nvPr/>
        </p:nvSpPr>
        <p:spPr>
          <a:xfrm>
            <a:off x="1280086" y="1773143"/>
            <a:ext cx="4842040" cy="2607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8C667-9005-4530-90A2-F9B1AF453A3D}"/>
              </a:ext>
            </a:extLst>
          </p:cNvPr>
          <p:cNvSpPr txBox="1"/>
          <p:nvPr/>
        </p:nvSpPr>
        <p:spPr>
          <a:xfrm>
            <a:off x="4066903" y="4977897"/>
            <a:ext cx="36599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Coding Convention (Rule)</a:t>
            </a:r>
          </a:p>
          <a:p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Naming convention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Common Library </a:t>
            </a:r>
            <a:r>
              <a:rPr lang="ko-KR" altLang="en-US" sz="2400" dirty="0"/>
              <a:t>사용 등</a:t>
            </a:r>
            <a:endParaRPr lang="en-US" altLang="ko-KR" sz="2400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61AE049D-3F17-4B05-BCFF-B8F45A5FDB77}"/>
              </a:ext>
            </a:extLst>
          </p:cNvPr>
          <p:cNvSpPr/>
          <p:nvPr/>
        </p:nvSpPr>
        <p:spPr>
          <a:xfrm>
            <a:off x="5355771" y="4568593"/>
            <a:ext cx="383178" cy="2264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837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C5215947-5B31-4BE4-9B24-C4328ADACC57}"/>
              </a:ext>
            </a:extLst>
          </p:cNvPr>
          <p:cNvSpPr/>
          <p:nvPr/>
        </p:nvSpPr>
        <p:spPr>
          <a:xfrm>
            <a:off x="951973" y="3156856"/>
            <a:ext cx="1356357" cy="65078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요구사항정의</a:t>
            </a: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959ACF0C-E9A2-4B2D-BE21-EAC3A62A93AE}"/>
              </a:ext>
            </a:extLst>
          </p:cNvPr>
          <p:cNvSpPr/>
          <p:nvPr/>
        </p:nvSpPr>
        <p:spPr>
          <a:xfrm>
            <a:off x="2511386" y="3198218"/>
            <a:ext cx="1356357" cy="65078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분석</a:t>
            </a: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A70F165C-41CF-4236-A9FD-9AD457D289BE}"/>
              </a:ext>
            </a:extLst>
          </p:cNvPr>
          <p:cNvSpPr/>
          <p:nvPr/>
        </p:nvSpPr>
        <p:spPr>
          <a:xfrm>
            <a:off x="4065833" y="3178805"/>
            <a:ext cx="1363985" cy="628837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설계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C50ED001-D5FD-4421-8D63-D2191953D594}"/>
              </a:ext>
            </a:extLst>
          </p:cNvPr>
          <p:cNvSpPr/>
          <p:nvPr/>
        </p:nvSpPr>
        <p:spPr>
          <a:xfrm>
            <a:off x="5625248" y="3156856"/>
            <a:ext cx="1356358" cy="67491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구현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A9B15744-A930-478E-9B71-0CAB2E384C0A}"/>
              </a:ext>
            </a:extLst>
          </p:cNvPr>
          <p:cNvSpPr/>
          <p:nvPr/>
        </p:nvSpPr>
        <p:spPr>
          <a:xfrm>
            <a:off x="7249855" y="3113134"/>
            <a:ext cx="1356359" cy="694508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테스트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89D25A48-83E9-48BE-A78E-29AD479D4AC5}"/>
              </a:ext>
            </a:extLst>
          </p:cNvPr>
          <p:cNvSpPr/>
          <p:nvPr/>
        </p:nvSpPr>
        <p:spPr>
          <a:xfrm>
            <a:off x="627017" y="2717074"/>
            <a:ext cx="8421189" cy="1436915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6F240418-22E8-41D0-9172-C0322D8A03FB}"/>
              </a:ext>
            </a:extLst>
          </p:cNvPr>
          <p:cNvSpPr/>
          <p:nvPr/>
        </p:nvSpPr>
        <p:spPr>
          <a:xfrm>
            <a:off x="879486" y="1319800"/>
            <a:ext cx="3692514" cy="5351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71104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A978D2CF-2378-495F-8CDE-0CD7AC283BE1}"/>
              </a:ext>
            </a:extLst>
          </p:cNvPr>
          <p:cNvSpPr/>
          <p:nvPr/>
        </p:nvSpPr>
        <p:spPr>
          <a:xfrm>
            <a:off x="1042559" y="771160"/>
            <a:ext cx="2797921" cy="43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D2D0ECC2-A366-422E-81DB-CB61A837C215}"/>
              </a:ext>
            </a:extLst>
          </p:cNvPr>
          <p:cNvSpPr/>
          <p:nvPr/>
        </p:nvSpPr>
        <p:spPr>
          <a:xfrm>
            <a:off x="950222" y="1394450"/>
            <a:ext cx="7488384" cy="4910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90844-A636-4A90-97E2-DD7CE5C60F01}"/>
              </a:ext>
            </a:extLst>
          </p:cNvPr>
          <p:cNvSpPr txBox="1"/>
          <p:nvPr/>
        </p:nvSpPr>
        <p:spPr>
          <a:xfrm>
            <a:off x="1410791" y="1811382"/>
            <a:ext cx="1569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요구사항정의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F44746-9E69-4E03-A8B8-F15D7066A115}"/>
              </a:ext>
            </a:extLst>
          </p:cNvPr>
          <p:cNvSpPr txBox="1"/>
          <p:nvPr/>
        </p:nvSpPr>
        <p:spPr>
          <a:xfrm>
            <a:off x="1981203" y="3600994"/>
            <a:ext cx="12666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기 본 설 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C99436-2A44-4E44-B7B6-2A5777F2F404}"/>
              </a:ext>
            </a:extLst>
          </p:cNvPr>
          <p:cNvSpPr txBox="1"/>
          <p:nvPr/>
        </p:nvSpPr>
        <p:spPr>
          <a:xfrm>
            <a:off x="1570652" y="2706188"/>
            <a:ext cx="19159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         분 석          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DCF159-1282-4A47-A85A-86C86E4F341F}"/>
              </a:ext>
            </a:extLst>
          </p:cNvPr>
          <p:cNvSpPr txBox="1"/>
          <p:nvPr/>
        </p:nvSpPr>
        <p:spPr>
          <a:xfrm>
            <a:off x="2133605" y="4531724"/>
            <a:ext cx="14253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  상 세 설 계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F5547-2664-4EDD-9372-7B50C733E633}"/>
              </a:ext>
            </a:extLst>
          </p:cNvPr>
          <p:cNvSpPr txBox="1"/>
          <p:nvPr/>
        </p:nvSpPr>
        <p:spPr>
          <a:xfrm>
            <a:off x="5299166" y="4531724"/>
            <a:ext cx="21323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       단위 테스트     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BACB4D-057E-47CF-B4C4-C9E8DEC5509F}"/>
              </a:ext>
            </a:extLst>
          </p:cNvPr>
          <p:cNvSpPr txBox="1"/>
          <p:nvPr/>
        </p:nvSpPr>
        <p:spPr>
          <a:xfrm>
            <a:off x="5529943" y="3652454"/>
            <a:ext cx="21323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/>
              <a:t>       통합 </a:t>
            </a:r>
            <a:r>
              <a:rPr lang="ko-KR" altLang="en-US" dirty="0"/>
              <a:t>테스트    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88F07D-3D81-4C47-B7C7-4D5AD8D853C0}"/>
              </a:ext>
            </a:extLst>
          </p:cNvPr>
          <p:cNvSpPr txBox="1"/>
          <p:nvPr/>
        </p:nvSpPr>
        <p:spPr>
          <a:xfrm>
            <a:off x="5830389" y="2706188"/>
            <a:ext cx="21515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   시스템 테스트    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3D193E-DB7C-4ABA-A04D-8B1198A111DC}"/>
              </a:ext>
            </a:extLst>
          </p:cNvPr>
          <p:cNvSpPr txBox="1"/>
          <p:nvPr/>
        </p:nvSpPr>
        <p:spPr>
          <a:xfrm>
            <a:off x="5965372" y="1865653"/>
            <a:ext cx="22458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인수 테스트        </a:t>
            </a:r>
          </a:p>
        </p:txBody>
      </p:sp>
    </p:spTree>
    <p:extLst>
      <p:ext uri="{BB962C8B-B14F-4D97-AF65-F5344CB8AC3E}">
        <p14:creationId xmlns:p14="http://schemas.microsoft.com/office/powerpoint/2010/main" val="16714747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72BDE615-ED20-4247-850C-A42A0E76696D}"/>
              </a:ext>
            </a:extLst>
          </p:cNvPr>
          <p:cNvSpPr/>
          <p:nvPr/>
        </p:nvSpPr>
        <p:spPr>
          <a:xfrm>
            <a:off x="888365" y="684074"/>
            <a:ext cx="2786652" cy="456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285EBFB3-EC01-4A0B-BE6E-8657F32F9385}"/>
              </a:ext>
            </a:extLst>
          </p:cNvPr>
          <p:cNvSpPr/>
          <p:nvPr/>
        </p:nvSpPr>
        <p:spPr>
          <a:xfrm>
            <a:off x="1066717" y="1575445"/>
            <a:ext cx="7010566" cy="4346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50976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5">
            <a:extLst>
              <a:ext uri="{FF2B5EF4-FFF2-40B4-BE49-F238E27FC236}">
                <a16:creationId xmlns:a16="http://schemas.microsoft.com/office/drawing/2014/main" id="{FE37AB4C-D25E-43C3-924E-77671A1BD3C8}"/>
              </a:ext>
            </a:extLst>
          </p:cNvPr>
          <p:cNvSpPr/>
          <p:nvPr/>
        </p:nvSpPr>
        <p:spPr>
          <a:xfrm>
            <a:off x="966741" y="729590"/>
            <a:ext cx="2815037" cy="500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EB03FC6B-9352-4495-B012-D1617CEB94CE}"/>
              </a:ext>
            </a:extLst>
          </p:cNvPr>
          <p:cNvSpPr/>
          <p:nvPr/>
        </p:nvSpPr>
        <p:spPr>
          <a:xfrm>
            <a:off x="901947" y="1579676"/>
            <a:ext cx="6665801" cy="4324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67992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>
            <a:extLst>
              <a:ext uri="{FF2B5EF4-FFF2-40B4-BE49-F238E27FC236}">
                <a16:creationId xmlns:a16="http://schemas.microsoft.com/office/drawing/2014/main" id="{DDFBA209-0A2D-48B5-AA8B-7F33F517F8CC}"/>
              </a:ext>
            </a:extLst>
          </p:cNvPr>
          <p:cNvSpPr/>
          <p:nvPr/>
        </p:nvSpPr>
        <p:spPr>
          <a:xfrm>
            <a:off x="897073" y="779868"/>
            <a:ext cx="3004367" cy="4480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65F19F41-4A05-463A-85C5-3F4D9752B955}"/>
              </a:ext>
            </a:extLst>
          </p:cNvPr>
          <p:cNvSpPr/>
          <p:nvPr/>
        </p:nvSpPr>
        <p:spPr>
          <a:xfrm>
            <a:off x="1306285" y="1759132"/>
            <a:ext cx="6017624" cy="31912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5810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>
            <a:extLst>
              <a:ext uri="{FF2B5EF4-FFF2-40B4-BE49-F238E27FC236}">
                <a16:creationId xmlns:a16="http://schemas.microsoft.com/office/drawing/2014/main" id="{0E4745B7-A5CA-410C-B433-A2237AD23145}"/>
              </a:ext>
            </a:extLst>
          </p:cNvPr>
          <p:cNvSpPr/>
          <p:nvPr/>
        </p:nvSpPr>
        <p:spPr>
          <a:xfrm>
            <a:off x="984159" y="686319"/>
            <a:ext cx="3074035" cy="437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7">
            <a:extLst>
              <a:ext uri="{FF2B5EF4-FFF2-40B4-BE49-F238E27FC236}">
                <a16:creationId xmlns:a16="http://schemas.microsoft.com/office/drawing/2014/main" id="{31364751-5153-4BB8-80CB-9902FF2AF479}"/>
              </a:ext>
            </a:extLst>
          </p:cNvPr>
          <p:cNvSpPr/>
          <p:nvPr/>
        </p:nvSpPr>
        <p:spPr>
          <a:xfrm>
            <a:off x="984159" y="1726182"/>
            <a:ext cx="6870972" cy="1811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82340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97571196-7A1D-4A91-9E19-BE3114A044EA}"/>
              </a:ext>
            </a:extLst>
          </p:cNvPr>
          <p:cNvSpPr/>
          <p:nvPr/>
        </p:nvSpPr>
        <p:spPr>
          <a:xfrm>
            <a:off x="3135952" y="2428812"/>
            <a:ext cx="2872096" cy="697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39669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>
            <a:extLst>
              <a:ext uri="{FF2B5EF4-FFF2-40B4-BE49-F238E27FC236}">
                <a16:creationId xmlns:a16="http://schemas.microsoft.com/office/drawing/2014/main" id="{0363774B-408D-463E-AA99-15C5DDDE14BF}"/>
              </a:ext>
            </a:extLst>
          </p:cNvPr>
          <p:cNvSpPr/>
          <p:nvPr/>
        </p:nvSpPr>
        <p:spPr>
          <a:xfrm>
            <a:off x="879485" y="779868"/>
            <a:ext cx="3332029" cy="565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06A55138-8F32-4968-8B39-268BFB95EC59}"/>
              </a:ext>
            </a:extLst>
          </p:cNvPr>
          <p:cNvSpPr/>
          <p:nvPr/>
        </p:nvSpPr>
        <p:spPr>
          <a:xfrm>
            <a:off x="879485" y="1518022"/>
            <a:ext cx="7024800" cy="5128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79983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6">
            <a:extLst>
              <a:ext uri="{FF2B5EF4-FFF2-40B4-BE49-F238E27FC236}">
                <a16:creationId xmlns:a16="http://schemas.microsoft.com/office/drawing/2014/main" id="{56DAF9DB-20FA-45D1-B3A7-E712F0BA5059}"/>
              </a:ext>
            </a:extLst>
          </p:cNvPr>
          <p:cNvSpPr/>
          <p:nvPr/>
        </p:nvSpPr>
        <p:spPr>
          <a:xfrm>
            <a:off x="1037748" y="660172"/>
            <a:ext cx="2294537" cy="421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6AAADFF7-02DE-48D2-90A8-FF43E07A46CB}"/>
              </a:ext>
            </a:extLst>
          </p:cNvPr>
          <p:cNvSpPr/>
          <p:nvPr/>
        </p:nvSpPr>
        <p:spPr>
          <a:xfrm>
            <a:off x="1037748" y="1266559"/>
            <a:ext cx="6972044" cy="5160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0745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2556</TotalTime>
  <Words>2814</Words>
  <Application>Microsoft Macintosh PowerPoint</Application>
  <PresentationFormat>화면 슬라이드 쇼(4:3)</PresentationFormat>
  <Paragraphs>584</Paragraphs>
  <Slides>131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131</vt:i4>
      </vt:variant>
    </vt:vector>
  </HeadingPairs>
  <TitlesOfParts>
    <vt:vector size="152" baseType="lpstr">
      <vt:lpstr>-apple-system</vt:lpstr>
      <vt:lpstr>한컴 고딕</vt:lpstr>
      <vt:lpstr>Apple SD Gothic Neo</vt:lpstr>
      <vt:lpstr>Arial Unicode MS</vt:lpstr>
      <vt:lpstr>굴림</vt:lpstr>
      <vt:lpstr>HY헤드라인M</vt:lpstr>
      <vt:lpstr>맑은 고딕</vt:lpstr>
      <vt:lpstr>맑은 고딕</vt:lpstr>
      <vt:lpstr>Merriweather-Light</vt:lpstr>
      <vt:lpstr>Noto Sans CJK KR</vt:lpstr>
      <vt:lpstr>Open Sans</vt:lpstr>
      <vt:lpstr>RedHatText</vt:lpstr>
      <vt:lpstr>Roboto</vt:lpstr>
      <vt:lpstr>Ubuntu Condensed</vt:lpstr>
      <vt:lpstr>Arial</vt:lpstr>
      <vt:lpstr>Calibri</vt:lpstr>
      <vt:lpstr>Calibri Light</vt:lpstr>
      <vt:lpstr>Source Sans Pro</vt:lpstr>
      <vt:lpstr>Times New Roman</vt:lpstr>
      <vt:lpstr>Wingdings</vt:lpstr>
      <vt:lpstr>Office 테마</vt:lpstr>
      <vt:lpstr>PowerPoint 프레젠테이션</vt:lpstr>
      <vt:lpstr>PowerPoint 프레젠테이션</vt:lpstr>
      <vt:lpstr>과정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Programming 방법의 변화</vt:lpstr>
      <vt:lpstr>전통적 Programming vs Machine Learning</vt:lpstr>
      <vt:lpstr>Rule 정의 없는 programming</vt:lpstr>
      <vt:lpstr>What is AI First ?</vt:lpstr>
      <vt:lpstr>Google Service 의 AI 적용 비중</vt:lpstr>
      <vt:lpstr>AI (Artificial Intelligence) 개발 trend 변화</vt:lpstr>
      <vt:lpstr>Google AutoML</vt:lpstr>
      <vt:lpstr>What is AutoML 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Agile 방법론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FP vs 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UML (Unified Modeling Language)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소프트웨어 개발 Process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 Flow Diagram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KRINC (한국인터넷정보센터) 운영 Name Server 현황 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OH YOUNGJEA</dc:creator>
  <cp:lastModifiedBy>OH YOUNGJEA</cp:lastModifiedBy>
  <cp:revision>2</cp:revision>
  <cp:lastPrinted>2020-09-18T00:14:29Z</cp:lastPrinted>
  <dcterms:created xsi:type="dcterms:W3CDTF">2020-09-17T05:55:10Z</dcterms:created>
  <dcterms:modified xsi:type="dcterms:W3CDTF">2020-09-20T07:37:52Z</dcterms:modified>
</cp:coreProperties>
</file>